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840" r:id="rId1"/>
  </p:sldMasterIdLst>
  <p:notesMasterIdLst>
    <p:notesMasterId r:id="rId14"/>
  </p:notesMasterIdLst>
  <p:handoutMasterIdLst>
    <p:handoutMasterId r:id="rId15"/>
  </p:handoutMasterIdLst>
  <p:sldIdLst>
    <p:sldId id="256" r:id="rId2"/>
    <p:sldId id="257" r:id="rId3"/>
    <p:sldId id="258" r:id="rId4"/>
    <p:sldId id="259" r:id="rId5"/>
    <p:sldId id="260" r:id="rId6"/>
    <p:sldId id="261" r:id="rId7"/>
    <p:sldId id="262" r:id="rId8"/>
    <p:sldId id="263" r:id="rId9"/>
    <p:sldId id="264" r:id="rId10"/>
    <p:sldId id="267" r:id="rId11"/>
    <p:sldId id="824" r:id="rId12"/>
    <p:sldId id="825" r:id="rId13"/>
  </p:sldIdLst>
  <p:sldSz cx="9144000" cy="6858000" type="screen4x3"/>
  <p:notesSz cx="7315200" cy="96012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815" autoAdjust="0"/>
    <p:restoredTop sz="95969" autoAdjust="0"/>
  </p:normalViewPr>
  <p:slideViewPr>
    <p:cSldViewPr snapToGrid="0">
      <p:cViewPr varScale="1">
        <p:scale>
          <a:sx n="99" d="100"/>
          <a:sy n="99" d="100"/>
        </p:scale>
        <p:origin x="1296" y="90"/>
      </p:cViewPr>
      <p:guideLst/>
    </p:cSldViewPr>
  </p:slideViewPr>
  <p:notesTextViewPr>
    <p:cViewPr>
      <p:scale>
        <a:sx n="1" d="1"/>
        <a:sy n="1" d="1"/>
      </p:scale>
      <p:origin x="0" y="0"/>
    </p:cViewPr>
  </p:notesTextViewPr>
  <p:sorterViewPr>
    <p:cViewPr>
      <p:scale>
        <a:sx n="120" d="100"/>
        <a:sy n="120" d="100"/>
      </p:scale>
      <p:origin x="0" y="0"/>
    </p:cViewPr>
  </p:sorterViewPr>
  <p:notesViewPr>
    <p:cSldViewPr snapToGrid="0">
      <p:cViewPr varScale="1">
        <p:scale>
          <a:sx n="72" d="100"/>
          <a:sy n="72" d="100"/>
        </p:scale>
        <p:origin x="3252" y="66"/>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CC86082A-E2BD-1A3F-7439-7B5EB7668A8B}"/>
              </a:ext>
            </a:extLst>
          </p:cNvPr>
          <p:cNvSpPr>
            <a:spLocks noGrp="1"/>
          </p:cNvSpPr>
          <p:nvPr>
            <p:ph type="hdr" sz="quarter"/>
          </p:nvPr>
        </p:nvSpPr>
        <p:spPr>
          <a:xfrm>
            <a:off x="0" y="0"/>
            <a:ext cx="3169920" cy="481728"/>
          </a:xfrm>
          <a:prstGeom prst="rect">
            <a:avLst/>
          </a:prstGeom>
        </p:spPr>
        <p:txBody>
          <a:bodyPr vert="horz" lIns="96657" tIns="48329" rIns="96657" bIns="48329" rtlCol="0"/>
          <a:lstStyle>
            <a:lvl1pPr algn="l">
              <a:defRPr sz="1200"/>
            </a:lvl1pPr>
          </a:lstStyle>
          <a:p>
            <a:endParaRPr lang="en-US" sz="1000">
              <a:latin typeface="Arial" panose="020B0604020202020204" pitchFamily="34" charset="0"/>
              <a:cs typeface="Arial" panose="020B0604020202020204" pitchFamily="34" charset="0"/>
            </a:endParaRPr>
          </a:p>
        </p:txBody>
      </p:sp>
      <p:sp>
        <p:nvSpPr>
          <p:cNvPr id="3" name="Date Placeholder 2">
            <a:extLst>
              <a:ext uri="{FF2B5EF4-FFF2-40B4-BE49-F238E27FC236}">
                <a16:creationId xmlns:a16="http://schemas.microsoft.com/office/drawing/2014/main" id="{5033D6CD-EEE4-F4C1-C3E5-04C3D2CC2027}"/>
              </a:ext>
            </a:extLst>
          </p:cNvPr>
          <p:cNvSpPr>
            <a:spLocks noGrp="1"/>
          </p:cNvSpPr>
          <p:nvPr>
            <p:ph type="dt" sz="quarter" idx="1"/>
          </p:nvPr>
        </p:nvSpPr>
        <p:spPr>
          <a:xfrm>
            <a:off x="4143587" y="0"/>
            <a:ext cx="3169920" cy="481728"/>
          </a:xfrm>
          <a:prstGeom prst="rect">
            <a:avLst/>
          </a:prstGeom>
        </p:spPr>
        <p:txBody>
          <a:bodyPr vert="horz" lIns="96657" tIns="48329" rIns="96657" bIns="48329" rtlCol="0"/>
          <a:lstStyle>
            <a:lvl1pPr algn="r">
              <a:defRPr sz="1200"/>
            </a:lvl1pPr>
          </a:lstStyle>
          <a:p>
            <a:r>
              <a:rPr lang="en-US" sz="1000">
                <a:latin typeface="Arial" panose="020B0604020202020204" pitchFamily="34" charset="0"/>
                <a:cs typeface="Arial" panose="020B0604020202020204" pitchFamily="34" charset="0"/>
              </a:rPr>
              <a:t>10/18/2026 am</a:t>
            </a:r>
          </a:p>
        </p:txBody>
      </p:sp>
      <p:sp>
        <p:nvSpPr>
          <p:cNvPr id="4" name="Footer Placeholder 3">
            <a:extLst>
              <a:ext uri="{FF2B5EF4-FFF2-40B4-BE49-F238E27FC236}">
                <a16:creationId xmlns:a16="http://schemas.microsoft.com/office/drawing/2014/main" id="{854EAB47-E31B-B643-D54F-641D8AE2A442}"/>
              </a:ext>
            </a:extLst>
          </p:cNvPr>
          <p:cNvSpPr>
            <a:spLocks noGrp="1"/>
          </p:cNvSpPr>
          <p:nvPr>
            <p:ph type="ftr" sz="quarter" idx="2"/>
          </p:nvPr>
        </p:nvSpPr>
        <p:spPr>
          <a:xfrm>
            <a:off x="0" y="9119475"/>
            <a:ext cx="3169920" cy="481727"/>
          </a:xfrm>
          <a:prstGeom prst="rect">
            <a:avLst/>
          </a:prstGeom>
        </p:spPr>
        <p:txBody>
          <a:bodyPr vert="horz" lIns="96657" tIns="48329" rIns="96657" bIns="48329" rtlCol="0" anchor="b"/>
          <a:lstStyle>
            <a:lvl1pPr algn="l">
              <a:defRPr sz="1200"/>
            </a:lvl1pPr>
          </a:lstStyle>
          <a:p>
            <a:r>
              <a:rPr lang="en-US" sz="1000">
                <a:latin typeface="Arial" panose="020B0604020202020204" pitchFamily="34" charset="0"/>
                <a:cs typeface="Arial" panose="020B0604020202020204" pitchFamily="34" charset="0"/>
              </a:rPr>
              <a:t>Richard Lidh</a:t>
            </a:r>
          </a:p>
        </p:txBody>
      </p:sp>
      <p:sp>
        <p:nvSpPr>
          <p:cNvPr id="5" name="Slide Number Placeholder 4">
            <a:extLst>
              <a:ext uri="{FF2B5EF4-FFF2-40B4-BE49-F238E27FC236}">
                <a16:creationId xmlns:a16="http://schemas.microsoft.com/office/drawing/2014/main" id="{28EDA65F-2DB9-6089-856D-1FB274121AC0}"/>
              </a:ext>
            </a:extLst>
          </p:cNvPr>
          <p:cNvSpPr>
            <a:spLocks noGrp="1"/>
          </p:cNvSpPr>
          <p:nvPr>
            <p:ph type="sldNum" sz="quarter" idx="3"/>
          </p:nvPr>
        </p:nvSpPr>
        <p:spPr>
          <a:xfrm>
            <a:off x="4143587" y="9119475"/>
            <a:ext cx="3169920" cy="481727"/>
          </a:xfrm>
          <a:prstGeom prst="rect">
            <a:avLst/>
          </a:prstGeom>
        </p:spPr>
        <p:txBody>
          <a:bodyPr vert="horz" lIns="96657" tIns="48329" rIns="96657" bIns="48329" rtlCol="0" anchor="b"/>
          <a:lstStyle>
            <a:lvl1pPr algn="r">
              <a:defRPr sz="1200"/>
            </a:lvl1pPr>
          </a:lstStyle>
          <a:p>
            <a:fld id="{1B4EEA13-919F-4CDC-B591-CCBDFAC28451}" type="slidenum">
              <a:rPr lang="en-US" sz="1000">
                <a:latin typeface="Arial" panose="020B0604020202020204" pitchFamily="34" charset="0"/>
                <a:cs typeface="Arial" panose="020B0604020202020204" pitchFamily="34" charset="0"/>
              </a:rPr>
              <a:t>‹#›</a:t>
            </a:fld>
            <a:endParaRPr lang="en-US" sz="100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009350777"/>
      </p:ext>
    </p:extLst>
  </p:cSld>
  <p:clrMap bg1="lt1" tx1="dk1" bg2="lt2" tx2="dk2" accent1="accent1" accent2="accent2" accent3="accent3" accent4="accent4" accent5="accent5" accent6="accent6" hlink="hlink" folHlink="folHlink"/>
  <p:hf hdr="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69920" cy="481728"/>
          </a:xfrm>
          <a:prstGeom prst="rect">
            <a:avLst/>
          </a:prstGeom>
        </p:spPr>
        <p:txBody>
          <a:bodyPr vert="horz" lIns="96657" tIns="48329" rIns="96657" bIns="48329" rtlCol="0"/>
          <a:lstStyle>
            <a:lvl1pPr algn="l">
              <a:defRPr sz="1200"/>
            </a:lvl1pPr>
          </a:lstStyle>
          <a:p>
            <a:endParaRPr lang="en-US"/>
          </a:p>
        </p:txBody>
      </p:sp>
      <p:sp>
        <p:nvSpPr>
          <p:cNvPr id="3" name="Date Placeholder 2"/>
          <p:cNvSpPr>
            <a:spLocks noGrp="1"/>
          </p:cNvSpPr>
          <p:nvPr>
            <p:ph type="dt" idx="1"/>
          </p:nvPr>
        </p:nvSpPr>
        <p:spPr>
          <a:xfrm>
            <a:off x="4143587" y="0"/>
            <a:ext cx="3169920" cy="481728"/>
          </a:xfrm>
          <a:prstGeom prst="rect">
            <a:avLst/>
          </a:prstGeom>
        </p:spPr>
        <p:txBody>
          <a:bodyPr vert="horz" lIns="96657" tIns="48329" rIns="96657" bIns="48329" rtlCol="0"/>
          <a:lstStyle>
            <a:lvl1pPr algn="r">
              <a:defRPr sz="1200"/>
            </a:lvl1pPr>
          </a:lstStyle>
          <a:p>
            <a:r>
              <a:rPr lang="en-US"/>
              <a:t>10/18/2026 am</a:t>
            </a:r>
          </a:p>
        </p:txBody>
      </p:sp>
      <p:sp>
        <p:nvSpPr>
          <p:cNvPr id="4" name="Slide Image Placeholder 3"/>
          <p:cNvSpPr>
            <a:spLocks noGrp="1" noRot="1" noChangeAspect="1"/>
          </p:cNvSpPr>
          <p:nvPr>
            <p:ph type="sldImg" idx="2"/>
          </p:nvPr>
        </p:nvSpPr>
        <p:spPr>
          <a:xfrm>
            <a:off x="1497013" y="1200150"/>
            <a:ext cx="4321175" cy="3240088"/>
          </a:xfrm>
          <a:prstGeom prst="rect">
            <a:avLst/>
          </a:prstGeom>
          <a:noFill/>
          <a:ln w="12700">
            <a:solidFill>
              <a:prstClr val="black"/>
            </a:solidFill>
          </a:ln>
        </p:spPr>
        <p:txBody>
          <a:bodyPr vert="horz" lIns="96657" tIns="48329" rIns="96657" bIns="48329" rtlCol="0" anchor="ctr"/>
          <a:lstStyle/>
          <a:p>
            <a:endParaRPr lang="en-US"/>
          </a:p>
        </p:txBody>
      </p:sp>
      <p:sp>
        <p:nvSpPr>
          <p:cNvPr id="5" name="Notes Placeholder 4"/>
          <p:cNvSpPr>
            <a:spLocks noGrp="1"/>
          </p:cNvSpPr>
          <p:nvPr>
            <p:ph type="body" sz="quarter" idx="3"/>
          </p:nvPr>
        </p:nvSpPr>
        <p:spPr>
          <a:xfrm>
            <a:off x="731521" y="4620577"/>
            <a:ext cx="5852160" cy="3780472"/>
          </a:xfrm>
          <a:prstGeom prst="rect">
            <a:avLst/>
          </a:prstGeom>
        </p:spPr>
        <p:txBody>
          <a:bodyPr vert="horz" lIns="96657" tIns="48329" rIns="96657" bIns="4832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119475"/>
            <a:ext cx="3169920" cy="481727"/>
          </a:xfrm>
          <a:prstGeom prst="rect">
            <a:avLst/>
          </a:prstGeom>
        </p:spPr>
        <p:txBody>
          <a:bodyPr vert="horz" lIns="96657" tIns="48329" rIns="96657" bIns="48329" rtlCol="0" anchor="b"/>
          <a:lstStyle>
            <a:lvl1pPr algn="l">
              <a:defRPr sz="1200"/>
            </a:lvl1pPr>
          </a:lstStyle>
          <a:p>
            <a:r>
              <a:rPr lang="en-US"/>
              <a:t>Richard Lidh</a:t>
            </a:r>
          </a:p>
        </p:txBody>
      </p:sp>
      <p:sp>
        <p:nvSpPr>
          <p:cNvPr id="7" name="Slide Number Placeholder 6"/>
          <p:cNvSpPr>
            <a:spLocks noGrp="1"/>
          </p:cNvSpPr>
          <p:nvPr>
            <p:ph type="sldNum" sz="quarter" idx="5"/>
          </p:nvPr>
        </p:nvSpPr>
        <p:spPr>
          <a:xfrm>
            <a:off x="4143587" y="9119475"/>
            <a:ext cx="3169920" cy="481727"/>
          </a:xfrm>
          <a:prstGeom prst="rect">
            <a:avLst/>
          </a:prstGeom>
        </p:spPr>
        <p:txBody>
          <a:bodyPr vert="horz" lIns="96657" tIns="48329" rIns="96657" bIns="48329" rtlCol="0" anchor="b"/>
          <a:lstStyle>
            <a:lvl1pPr algn="r">
              <a:defRPr sz="1200"/>
            </a:lvl1pPr>
          </a:lstStyle>
          <a:p>
            <a:fld id="{09F71264-A313-4A82-8787-C3A60B2798AA}" type="slidenum">
              <a:rPr lang="en-US" smtClean="0"/>
              <a:t>‹#›</a:t>
            </a:fld>
            <a:endParaRPr lang="en-US"/>
          </a:p>
        </p:txBody>
      </p:sp>
    </p:spTree>
    <p:extLst>
      <p:ext uri="{BB962C8B-B14F-4D97-AF65-F5344CB8AC3E}">
        <p14:creationId xmlns:p14="http://schemas.microsoft.com/office/powerpoint/2010/main" val="3554158102"/>
      </p:ext>
    </p:extLst>
  </p:cSld>
  <p:clrMap bg1="lt1" tx1="dk1" bg2="lt2" tx2="dk2" accent1="accent1" accent2="accent2" accent3="accent3" accent4="accent4" accent5="accent5" accent6="accent6" hlink="hlink" folHlink="folHlink"/>
  <p:hf hdr="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From: Glendol McClure, Washington Street Church of Christ, presented November 17, 2024</a:t>
            </a:r>
          </a:p>
          <a:p>
            <a:endParaRPr lang="en-US" dirty="0"/>
          </a:p>
          <a:p>
            <a:r>
              <a:rPr lang="en-US" b="1" dirty="0"/>
              <a:t>II Corinthians 9:6-8</a:t>
            </a:r>
            <a:r>
              <a:rPr lang="en-US" dirty="0"/>
              <a:t> – “6 The point is this: whoever sows sparingly will also reap sparingly, and whoever sows bountifully will also reap bountifully. 7 Each one must give as he has made up his mind, not reluctantly or under compulsion, for God loves a cheerful giver. 8 And God is able to make all grace abound to you, so that </a:t>
            </a:r>
            <a:r>
              <a:rPr lang="en-US" b="1" dirty="0"/>
              <a:t>having all sufficiency in all things at all times</a:t>
            </a:r>
            <a:r>
              <a:rPr lang="en-US" dirty="0"/>
              <a:t>, you may abound in every good work.” ESV</a:t>
            </a:r>
          </a:p>
          <a:p>
            <a:endParaRPr lang="en-US" dirty="0"/>
          </a:p>
        </p:txBody>
      </p:sp>
      <p:sp>
        <p:nvSpPr>
          <p:cNvPr id="4" name="Slide Number Placeholder 3"/>
          <p:cNvSpPr>
            <a:spLocks noGrp="1"/>
          </p:cNvSpPr>
          <p:nvPr>
            <p:ph type="sldNum" sz="quarter" idx="5"/>
          </p:nvPr>
        </p:nvSpPr>
        <p:spPr/>
        <p:txBody>
          <a:bodyPr/>
          <a:lstStyle/>
          <a:p>
            <a:fld id="{09F71264-A313-4A82-8787-C3A60B2798AA}" type="slidenum">
              <a:rPr lang="en-US" smtClean="0"/>
              <a:t>1</a:t>
            </a:fld>
            <a:endParaRPr lang="en-US"/>
          </a:p>
        </p:txBody>
      </p:sp>
      <p:sp>
        <p:nvSpPr>
          <p:cNvPr id="5" name="Date Placeholder 4">
            <a:extLst>
              <a:ext uri="{FF2B5EF4-FFF2-40B4-BE49-F238E27FC236}">
                <a16:creationId xmlns:a16="http://schemas.microsoft.com/office/drawing/2014/main" id="{043DAD8C-148B-9DDF-9EB3-D6C12A7E2FE5}"/>
              </a:ext>
            </a:extLst>
          </p:cNvPr>
          <p:cNvSpPr>
            <a:spLocks noGrp="1"/>
          </p:cNvSpPr>
          <p:nvPr>
            <p:ph type="dt" idx="1"/>
          </p:nvPr>
        </p:nvSpPr>
        <p:spPr/>
        <p:txBody>
          <a:bodyPr/>
          <a:lstStyle/>
          <a:p>
            <a:r>
              <a:rPr lang="en-US"/>
              <a:t>10/18/2026 am</a:t>
            </a:r>
          </a:p>
        </p:txBody>
      </p:sp>
      <p:sp>
        <p:nvSpPr>
          <p:cNvPr id="6" name="Footer Placeholder 5">
            <a:extLst>
              <a:ext uri="{FF2B5EF4-FFF2-40B4-BE49-F238E27FC236}">
                <a16:creationId xmlns:a16="http://schemas.microsoft.com/office/drawing/2014/main" id="{A8A3A53D-DC43-5C78-5528-71FFFBAAC68E}"/>
              </a:ext>
            </a:extLst>
          </p:cNvPr>
          <p:cNvSpPr>
            <a:spLocks noGrp="1"/>
          </p:cNvSpPr>
          <p:nvPr>
            <p:ph type="ftr" sz="quarter" idx="4"/>
          </p:nvPr>
        </p:nvSpPr>
        <p:spPr/>
        <p:txBody>
          <a:bodyPr/>
          <a:lstStyle/>
          <a:p>
            <a:r>
              <a:rPr lang="en-US"/>
              <a:t>Richard Lidh</a:t>
            </a:r>
          </a:p>
        </p:txBody>
      </p:sp>
    </p:spTree>
    <p:extLst>
      <p:ext uri="{BB962C8B-B14F-4D97-AF65-F5344CB8AC3E}">
        <p14:creationId xmlns:p14="http://schemas.microsoft.com/office/powerpoint/2010/main" val="59157111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Psalms 34:1-3</a:t>
            </a:r>
            <a:r>
              <a:rPr lang="en-US" dirty="0"/>
              <a:t> – “1 </a:t>
            </a:r>
            <a:r>
              <a:rPr lang="en-US" b="1" dirty="0"/>
              <a:t>I will bless the Lord at all times</a:t>
            </a:r>
            <a:r>
              <a:rPr lang="en-US" dirty="0"/>
              <a:t>; his </a:t>
            </a:r>
            <a:r>
              <a:rPr lang="en-US" b="1" dirty="0"/>
              <a:t>praise</a:t>
            </a:r>
            <a:r>
              <a:rPr lang="en-US" dirty="0"/>
              <a:t> shall continually be in my mouth. 2 My soul makes its boast in the Lord; let the humble hear and be glad. 3 Oh, magnify the Lord with me, and let us exalt his name together!” ESV</a:t>
            </a:r>
          </a:p>
          <a:p>
            <a:endParaRPr lang="en-US" dirty="0"/>
          </a:p>
          <a:p>
            <a:r>
              <a:rPr lang="en-US" b="1" dirty="0"/>
              <a:t>Ephesians 5:19-21</a:t>
            </a:r>
            <a:r>
              <a:rPr lang="en-US" dirty="0"/>
              <a:t> – “19 addressing one another in psalms and hymns and spiritual songs, singing and </a:t>
            </a:r>
            <a:r>
              <a:rPr lang="en-US" b="1" dirty="0"/>
              <a:t>making melody to the Lord</a:t>
            </a:r>
            <a:r>
              <a:rPr lang="en-US" dirty="0"/>
              <a:t> with all your heart, 20  </a:t>
            </a:r>
            <a:r>
              <a:rPr lang="en-US" b="1" dirty="0"/>
              <a:t>giving thanks always and for everything to God</a:t>
            </a:r>
            <a:r>
              <a:rPr lang="en-US" dirty="0"/>
              <a:t> the Father in the name of our Lord Jesus Christ, 21  submitting to one another out of reverence for Christ.” ESV</a:t>
            </a:r>
          </a:p>
          <a:p>
            <a:endParaRPr lang="en-US" dirty="0"/>
          </a:p>
        </p:txBody>
      </p:sp>
      <p:sp>
        <p:nvSpPr>
          <p:cNvPr id="4" name="Slide Number Placeholder 3"/>
          <p:cNvSpPr>
            <a:spLocks noGrp="1"/>
          </p:cNvSpPr>
          <p:nvPr>
            <p:ph type="sldNum" sz="quarter" idx="5"/>
          </p:nvPr>
        </p:nvSpPr>
        <p:spPr/>
        <p:txBody>
          <a:bodyPr/>
          <a:lstStyle/>
          <a:p>
            <a:fld id="{09F71264-A313-4A82-8787-C3A60B2798AA}" type="slidenum">
              <a:rPr lang="en-US" smtClean="0"/>
              <a:t>3</a:t>
            </a:fld>
            <a:endParaRPr lang="en-US"/>
          </a:p>
        </p:txBody>
      </p:sp>
      <p:sp>
        <p:nvSpPr>
          <p:cNvPr id="5" name="Date Placeholder 4">
            <a:extLst>
              <a:ext uri="{FF2B5EF4-FFF2-40B4-BE49-F238E27FC236}">
                <a16:creationId xmlns:a16="http://schemas.microsoft.com/office/drawing/2014/main" id="{A00C266E-4AF8-E3FE-833F-901647E9A78C}"/>
              </a:ext>
            </a:extLst>
          </p:cNvPr>
          <p:cNvSpPr>
            <a:spLocks noGrp="1"/>
          </p:cNvSpPr>
          <p:nvPr>
            <p:ph type="dt" idx="1"/>
          </p:nvPr>
        </p:nvSpPr>
        <p:spPr/>
        <p:txBody>
          <a:bodyPr/>
          <a:lstStyle/>
          <a:p>
            <a:r>
              <a:rPr lang="en-US"/>
              <a:t>10/18/2026 am</a:t>
            </a:r>
          </a:p>
        </p:txBody>
      </p:sp>
      <p:sp>
        <p:nvSpPr>
          <p:cNvPr id="6" name="Footer Placeholder 5">
            <a:extLst>
              <a:ext uri="{FF2B5EF4-FFF2-40B4-BE49-F238E27FC236}">
                <a16:creationId xmlns:a16="http://schemas.microsoft.com/office/drawing/2014/main" id="{C3C7A50D-E068-E600-0F50-29779D8A3D28}"/>
              </a:ext>
            </a:extLst>
          </p:cNvPr>
          <p:cNvSpPr>
            <a:spLocks noGrp="1"/>
          </p:cNvSpPr>
          <p:nvPr>
            <p:ph type="ftr" sz="quarter" idx="4"/>
          </p:nvPr>
        </p:nvSpPr>
        <p:spPr/>
        <p:txBody>
          <a:bodyPr/>
          <a:lstStyle/>
          <a:p>
            <a:r>
              <a:rPr lang="en-US"/>
              <a:t>Richard Lidh</a:t>
            </a:r>
          </a:p>
        </p:txBody>
      </p:sp>
    </p:spTree>
    <p:extLst>
      <p:ext uri="{BB962C8B-B14F-4D97-AF65-F5344CB8AC3E}">
        <p14:creationId xmlns:p14="http://schemas.microsoft.com/office/powerpoint/2010/main" val="155309895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7F0473-C063-E905-6FB0-CB6AEF78653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BCFD29F-1992-1D9A-692A-3CB61D84E23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A7A4491-6B29-B26D-1E16-96D81D63D455}"/>
              </a:ext>
            </a:extLst>
          </p:cNvPr>
          <p:cNvSpPr>
            <a:spLocks noGrp="1"/>
          </p:cNvSpPr>
          <p:nvPr>
            <p:ph type="body" idx="1"/>
          </p:nvPr>
        </p:nvSpPr>
        <p:spPr/>
        <p:txBody>
          <a:bodyPr/>
          <a:lstStyle/>
          <a:p>
            <a:r>
              <a:rPr lang="en-US" b="1" dirty="0"/>
              <a:t>Psalms 62:5-8</a:t>
            </a:r>
            <a:r>
              <a:rPr lang="en-US" dirty="0"/>
              <a:t> – “5 For God alone, O my soul, wait in silence, for my hope is from him. 6  He only is my rock and my salvation, my fortress; I shall not be shaken. 7 On God rests my salvation and my glory; my mighty rock, my refuge is God. 8  </a:t>
            </a:r>
            <a:r>
              <a:rPr lang="en-US" b="1" dirty="0"/>
              <a:t>Trust in him at all times</a:t>
            </a:r>
            <a:r>
              <a:rPr lang="en-US" dirty="0"/>
              <a:t>, O people;  pour out your heart before him; God is a refuge for us.” ESV</a:t>
            </a:r>
          </a:p>
          <a:p>
            <a:endParaRPr lang="en-US" dirty="0"/>
          </a:p>
          <a:p>
            <a:r>
              <a:rPr lang="en-US" b="1" dirty="0"/>
              <a:t>Psalms 37:1-6</a:t>
            </a:r>
            <a:r>
              <a:rPr lang="en-US" dirty="0"/>
              <a:t> – “1 Fret not yourself because of evildoers; be not envious of wrongdoers! 2 For they will soon fade like the grass and wither like the green herb. 3  </a:t>
            </a:r>
            <a:r>
              <a:rPr lang="en-US" b="1" dirty="0"/>
              <a:t>Trust in the Lord</a:t>
            </a:r>
            <a:r>
              <a:rPr lang="en-US" dirty="0"/>
              <a:t>, and do good; dwell in the land and befriend faithfulness. 4  Delight yourself in the Lord, and he will give you the desires of your heart. 5  Commit your way to the Lord; trust in him, and he will act. 6  He will bring forth your righteousness as the light, and your justice as the noonday.” ESV</a:t>
            </a:r>
          </a:p>
          <a:p>
            <a:endParaRPr lang="en-US" dirty="0"/>
          </a:p>
          <a:p>
            <a:r>
              <a:rPr lang="en-US" b="1" dirty="0"/>
              <a:t>Daniel 4:24-25</a:t>
            </a:r>
            <a:r>
              <a:rPr lang="en-US" dirty="0"/>
              <a:t> – “24 this is the interpretation, O king: It is a decree of the Most High, which has come upon my lord the king, 25  that you shall be driven from among men, and your dwelling shall be with the beasts of the field. You shall be made to eat grass like an ox, and you shall be wet with the dew of heaven, and seven periods of time shall pass over you, till you know that </a:t>
            </a:r>
            <a:r>
              <a:rPr lang="en-US" b="1" dirty="0"/>
              <a:t>the Most High rules the kingdom of men</a:t>
            </a:r>
            <a:r>
              <a:rPr lang="en-US" dirty="0"/>
              <a:t> and gives it to whom he will.” ESV</a:t>
            </a:r>
          </a:p>
          <a:p>
            <a:endParaRPr lang="en-US" dirty="0"/>
          </a:p>
          <a:p>
            <a:r>
              <a:rPr lang="en-US" b="1" dirty="0"/>
              <a:t>Proverbs 3:5-6</a:t>
            </a:r>
            <a:r>
              <a:rPr lang="en-US" dirty="0"/>
              <a:t> – “5  </a:t>
            </a:r>
            <a:r>
              <a:rPr lang="en-US" b="1" dirty="0"/>
              <a:t>Trust in the Lord with all your heart</a:t>
            </a:r>
            <a:r>
              <a:rPr lang="en-US" dirty="0"/>
              <a:t>, and do not lean on your own understanding. 6 In all your ways acknowledge him, and he will make straight your paths.” ESV</a:t>
            </a:r>
          </a:p>
          <a:p>
            <a:endParaRPr lang="en-US" dirty="0"/>
          </a:p>
        </p:txBody>
      </p:sp>
      <p:sp>
        <p:nvSpPr>
          <p:cNvPr id="4" name="Slide Number Placeholder 3">
            <a:extLst>
              <a:ext uri="{FF2B5EF4-FFF2-40B4-BE49-F238E27FC236}">
                <a16:creationId xmlns:a16="http://schemas.microsoft.com/office/drawing/2014/main" id="{2A3E3B21-6FED-63F4-5D78-BE364FCB90EC}"/>
              </a:ext>
            </a:extLst>
          </p:cNvPr>
          <p:cNvSpPr>
            <a:spLocks noGrp="1"/>
          </p:cNvSpPr>
          <p:nvPr>
            <p:ph type="sldNum" sz="quarter" idx="5"/>
          </p:nvPr>
        </p:nvSpPr>
        <p:spPr/>
        <p:txBody>
          <a:bodyPr/>
          <a:lstStyle/>
          <a:p>
            <a:pPr defTabSz="483288">
              <a:defRPr/>
            </a:pPr>
            <a:fld id="{09F71264-A313-4A82-8787-C3A60B2798AA}" type="slidenum">
              <a:rPr lang="en-US">
                <a:solidFill>
                  <a:prstClr val="black"/>
                </a:solidFill>
                <a:latin typeface="Aptos" panose="02110004020202020204"/>
              </a:rPr>
              <a:pPr defTabSz="483288">
                <a:defRPr/>
              </a:pPr>
              <a:t>4</a:t>
            </a:fld>
            <a:endParaRPr lang="en-US">
              <a:solidFill>
                <a:prstClr val="black"/>
              </a:solidFill>
              <a:latin typeface="Aptos" panose="02110004020202020204"/>
            </a:endParaRPr>
          </a:p>
        </p:txBody>
      </p:sp>
      <p:sp>
        <p:nvSpPr>
          <p:cNvPr id="5" name="Date Placeholder 4">
            <a:extLst>
              <a:ext uri="{FF2B5EF4-FFF2-40B4-BE49-F238E27FC236}">
                <a16:creationId xmlns:a16="http://schemas.microsoft.com/office/drawing/2014/main" id="{1E6C1296-E173-93E1-FFA2-D6D2FBA31761}"/>
              </a:ext>
            </a:extLst>
          </p:cNvPr>
          <p:cNvSpPr>
            <a:spLocks noGrp="1"/>
          </p:cNvSpPr>
          <p:nvPr>
            <p:ph type="dt" idx="1"/>
          </p:nvPr>
        </p:nvSpPr>
        <p:spPr/>
        <p:txBody>
          <a:bodyPr/>
          <a:lstStyle/>
          <a:p>
            <a:r>
              <a:rPr lang="en-US"/>
              <a:t>10/18/2026 am</a:t>
            </a:r>
          </a:p>
        </p:txBody>
      </p:sp>
      <p:sp>
        <p:nvSpPr>
          <p:cNvPr id="6" name="Footer Placeholder 5">
            <a:extLst>
              <a:ext uri="{FF2B5EF4-FFF2-40B4-BE49-F238E27FC236}">
                <a16:creationId xmlns:a16="http://schemas.microsoft.com/office/drawing/2014/main" id="{466EAAF5-3B5F-4371-F393-0065C30B09DC}"/>
              </a:ext>
            </a:extLst>
          </p:cNvPr>
          <p:cNvSpPr>
            <a:spLocks noGrp="1"/>
          </p:cNvSpPr>
          <p:nvPr>
            <p:ph type="ftr" sz="quarter" idx="4"/>
          </p:nvPr>
        </p:nvSpPr>
        <p:spPr/>
        <p:txBody>
          <a:bodyPr/>
          <a:lstStyle/>
          <a:p>
            <a:r>
              <a:rPr lang="en-US"/>
              <a:t>Richard Lidh</a:t>
            </a:r>
          </a:p>
        </p:txBody>
      </p:sp>
    </p:spTree>
    <p:extLst>
      <p:ext uri="{BB962C8B-B14F-4D97-AF65-F5344CB8AC3E}">
        <p14:creationId xmlns:p14="http://schemas.microsoft.com/office/powerpoint/2010/main" val="110046785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8FF7B6-70F2-84C1-2EF2-0387EF6F590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C244C5B-C2FC-8BD9-44EC-DEB5F0639AC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7059876-2FC8-8931-7850-A9243841F69F}"/>
              </a:ext>
            </a:extLst>
          </p:cNvPr>
          <p:cNvSpPr>
            <a:spLocks noGrp="1"/>
          </p:cNvSpPr>
          <p:nvPr>
            <p:ph type="body" idx="1"/>
          </p:nvPr>
        </p:nvSpPr>
        <p:spPr/>
        <p:txBody>
          <a:bodyPr/>
          <a:lstStyle/>
          <a:p>
            <a:r>
              <a:rPr lang="en-US" b="1" dirty="0"/>
              <a:t>Psalms 106:1-3</a:t>
            </a:r>
            <a:r>
              <a:rPr lang="en-US" dirty="0"/>
              <a:t> – “1 Praise the Lord!  Oh give thanks to the Lord, for he is good,  for his steadfast love endures forever! 2 Who can utter the mighty deeds of the Lord, or declare all his praise? 3 Blessed are they who </a:t>
            </a:r>
            <a:r>
              <a:rPr lang="en-US" b="1" dirty="0"/>
              <a:t>observe justice, who do righteousness at all times</a:t>
            </a:r>
            <a:r>
              <a:rPr lang="en-US" dirty="0"/>
              <a:t>!” ESV</a:t>
            </a:r>
          </a:p>
          <a:p>
            <a:endParaRPr lang="en-US" dirty="0"/>
          </a:p>
          <a:p>
            <a:r>
              <a:rPr lang="en-US" b="1" dirty="0"/>
              <a:t>Psalms 119:172</a:t>
            </a:r>
            <a:r>
              <a:rPr lang="en-US" dirty="0"/>
              <a:t> – “My tongue will sing of your word, for </a:t>
            </a:r>
            <a:r>
              <a:rPr lang="en-US" b="1" dirty="0"/>
              <a:t>all your commandments are right</a:t>
            </a:r>
            <a:r>
              <a:rPr lang="en-US" dirty="0"/>
              <a:t>.” ESV</a:t>
            </a:r>
          </a:p>
          <a:p>
            <a:endParaRPr lang="en-US" dirty="0"/>
          </a:p>
          <a:p>
            <a:r>
              <a:rPr lang="en-US" b="1" dirty="0"/>
              <a:t>Matthew 5:6</a:t>
            </a:r>
            <a:r>
              <a:rPr lang="en-US" dirty="0"/>
              <a:t> – “Blessed are those who hunger and </a:t>
            </a:r>
            <a:r>
              <a:rPr lang="en-US" b="1" dirty="0"/>
              <a:t>thirst for righteousness</a:t>
            </a:r>
            <a:r>
              <a:rPr lang="en-US" dirty="0"/>
              <a:t>, for they shall be satisfied.” ESV</a:t>
            </a:r>
          </a:p>
          <a:p>
            <a:endParaRPr lang="en-US" dirty="0"/>
          </a:p>
          <a:p>
            <a:r>
              <a:rPr lang="en-US" b="1" dirty="0"/>
              <a:t>I John 3:7</a:t>
            </a:r>
            <a:r>
              <a:rPr lang="en-US" dirty="0"/>
              <a:t> – “Little children, let no one deceive you. </a:t>
            </a:r>
            <a:r>
              <a:rPr lang="en-US" b="1" dirty="0"/>
              <a:t>Whoever practices righteousness is righteous, as he is righteous</a:t>
            </a:r>
            <a:r>
              <a:rPr lang="en-US" dirty="0"/>
              <a:t>.” ESV</a:t>
            </a:r>
          </a:p>
          <a:p>
            <a:endParaRPr lang="en-US" dirty="0"/>
          </a:p>
        </p:txBody>
      </p:sp>
      <p:sp>
        <p:nvSpPr>
          <p:cNvPr id="4" name="Slide Number Placeholder 3">
            <a:extLst>
              <a:ext uri="{FF2B5EF4-FFF2-40B4-BE49-F238E27FC236}">
                <a16:creationId xmlns:a16="http://schemas.microsoft.com/office/drawing/2014/main" id="{36145436-6EBE-3BF5-5DC2-BA4A4FF5DCA1}"/>
              </a:ext>
            </a:extLst>
          </p:cNvPr>
          <p:cNvSpPr>
            <a:spLocks noGrp="1"/>
          </p:cNvSpPr>
          <p:nvPr>
            <p:ph type="sldNum" sz="quarter" idx="5"/>
          </p:nvPr>
        </p:nvSpPr>
        <p:spPr/>
        <p:txBody>
          <a:bodyPr/>
          <a:lstStyle/>
          <a:p>
            <a:pPr defTabSz="483288">
              <a:defRPr/>
            </a:pPr>
            <a:fld id="{09F71264-A313-4A82-8787-C3A60B2798AA}" type="slidenum">
              <a:rPr lang="en-US">
                <a:solidFill>
                  <a:prstClr val="black"/>
                </a:solidFill>
                <a:latin typeface="Aptos" panose="02110004020202020204"/>
              </a:rPr>
              <a:pPr defTabSz="483288">
                <a:defRPr/>
              </a:pPr>
              <a:t>5</a:t>
            </a:fld>
            <a:endParaRPr lang="en-US">
              <a:solidFill>
                <a:prstClr val="black"/>
              </a:solidFill>
              <a:latin typeface="Aptos" panose="02110004020202020204"/>
            </a:endParaRPr>
          </a:p>
        </p:txBody>
      </p:sp>
      <p:sp>
        <p:nvSpPr>
          <p:cNvPr id="5" name="Date Placeholder 4">
            <a:extLst>
              <a:ext uri="{FF2B5EF4-FFF2-40B4-BE49-F238E27FC236}">
                <a16:creationId xmlns:a16="http://schemas.microsoft.com/office/drawing/2014/main" id="{9148FD2D-6DF3-3A0B-0A69-9CF8D911E445}"/>
              </a:ext>
            </a:extLst>
          </p:cNvPr>
          <p:cNvSpPr>
            <a:spLocks noGrp="1"/>
          </p:cNvSpPr>
          <p:nvPr>
            <p:ph type="dt" idx="1"/>
          </p:nvPr>
        </p:nvSpPr>
        <p:spPr/>
        <p:txBody>
          <a:bodyPr/>
          <a:lstStyle/>
          <a:p>
            <a:r>
              <a:rPr lang="en-US"/>
              <a:t>10/18/2026 am</a:t>
            </a:r>
          </a:p>
        </p:txBody>
      </p:sp>
      <p:sp>
        <p:nvSpPr>
          <p:cNvPr id="6" name="Footer Placeholder 5">
            <a:extLst>
              <a:ext uri="{FF2B5EF4-FFF2-40B4-BE49-F238E27FC236}">
                <a16:creationId xmlns:a16="http://schemas.microsoft.com/office/drawing/2014/main" id="{8BC71FA6-BB6A-873E-40F7-48AD36C1243B}"/>
              </a:ext>
            </a:extLst>
          </p:cNvPr>
          <p:cNvSpPr>
            <a:spLocks noGrp="1"/>
          </p:cNvSpPr>
          <p:nvPr>
            <p:ph type="ftr" sz="quarter" idx="4"/>
          </p:nvPr>
        </p:nvSpPr>
        <p:spPr/>
        <p:txBody>
          <a:bodyPr/>
          <a:lstStyle/>
          <a:p>
            <a:r>
              <a:rPr lang="en-US"/>
              <a:t>Richard Lidh</a:t>
            </a:r>
          </a:p>
        </p:txBody>
      </p:sp>
    </p:spTree>
    <p:extLst>
      <p:ext uri="{BB962C8B-B14F-4D97-AF65-F5344CB8AC3E}">
        <p14:creationId xmlns:p14="http://schemas.microsoft.com/office/powerpoint/2010/main" val="428663995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E9E83A-08A7-7549-00D9-6A1847D6D3F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B9675B3-FC8E-1A71-ACBF-A01CA403E43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C063F7B-8FEB-5002-9124-3E317FBE6DD9}"/>
              </a:ext>
            </a:extLst>
          </p:cNvPr>
          <p:cNvSpPr>
            <a:spLocks noGrp="1"/>
          </p:cNvSpPr>
          <p:nvPr>
            <p:ph type="body" idx="1"/>
          </p:nvPr>
        </p:nvSpPr>
        <p:spPr/>
        <p:txBody>
          <a:bodyPr/>
          <a:lstStyle/>
          <a:p>
            <a:r>
              <a:rPr lang="en-US" b="1" dirty="0"/>
              <a:t>Psalms 119:17-24</a:t>
            </a:r>
            <a:r>
              <a:rPr lang="en-US" dirty="0"/>
              <a:t> – “</a:t>
            </a:r>
            <a:r>
              <a:rPr lang="en-US" b="1" i="1" dirty="0"/>
              <a:t>Gimel</a:t>
            </a:r>
            <a:r>
              <a:rPr lang="en-US" dirty="0"/>
              <a:t> 17 Deal bountifully with your servant,  that I may live and keep your word. 18 Open my eyes, that I may behold wondrous things out of your law. 19 I am a sojourner on the earth;  hide not your commandments from me! 20 </a:t>
            </a:r>
            <a:r>
              <a:rPr lang="en-US" b="1" dirty="0"/>
              <a:t>My soul is consumed with longing for your rules at all times</a:t>
            </a:r>
            <a:r>
              <a:rPr lang="en-US" dirty="0"/>
              <a:t>. 21 You rebuke the insolent, accursed ones, who wander from your commandments. 22 Take away from me scorn and contempt,  for I have kept your testimonies. 23 Even though princes sit plotting against me, your servant will meditate on your statutes. 24 Your testimonies are my delight; they are my counselors.” ESV</a:t>
            </a:r>
          </a:p>
          <a:p>
            <a:endParaRPr lang="en-US" dirty="0"/>
          </a:p>
          <a:p>
            <a:r>
              <a:rPr lang="en-US" b="1" dirty="0"/>
              <a:t>Psalms 119:97-104</a:t>
            </a:r>
            <a:r>
              <a:rPr lang="en-US" dirty="0"/>
              <a:t> – “</a:t>
            </a:r>
            <a:r>
              <a:rPr lang="en-US" b="1" i="1" dirty="0"/>
              <a:t>Mem</a:t>
            </a:r>
            <a:r>
              <a:rPr lang="en-US" dirty="0"/>
              <a:t> 97 </a:t>
            </a:r>
            <a:r>
              <a:rPr lang="en-US" b="1" dirty="0"/>
              <a:t>Oh how I love your law! It is my meditation all the day</a:t>
            </a:r>
            <a:r>
              <a:rPr lang="en-US" dirty="0"/>
              <a:t>. 98 Your commandment makes me wiser than my enemies, for it is ever with me. 99 I have more understanding than all my teachers, for your testimonies are my meditation. 100 I understand more than the aged, for I keep your precepts. 101 I hold back my feet from every evil way, in order to keep your word. 102 I do not turn aside from your rules, for you have taught me. 103 How sweet are your words to my taste, sweeter than honey to my mouth! 104 Through your precepts I get understanding; therefore I hate every false way.” ESV</a:t>
            </a:r>
          </a:p>
          <a:p>
            <a:endParaRPr lang="en-US" dirty="0"/>
          </a:p>
          <a:p>
            <a:r>
              <a:rPr lang="en-US" dirty="0"/>
              <a:t>	</a:t>
            </a:r>
            <a:r>
              <a:rPr lang="en-US" b="1" dirty="0"/>
              <a:t>Psalms 119:105</a:t>
            </a:r>
            <a:r>
              <a:rPr lang="en-US" dirty="0"/>
              <a:t> – “Your word is a lamp to my feet and a light to my path.” ESV</a:t>
            </a:r>
          </a:p>
          <a:p>
            <a:endParaRPr lang="en-US" dirty="0"/>
          </a:p>
          <a:p>
            <a:r>
              <a:rPr lang="en-US" b="1" dirty="0"/>
              <a:t>Job 23:12</a:t>
            </a:r>
            <a:r>
              <a:rPr lang="en-US" dirty="0"/>
              <a:t> – “I have not departed from the commandment of his lips; </a:t>
            </a:r>
            <a:r>
              <a:rPr lang="en-US" b="1" dirty="0"/>
              <a:t>I have treasured the words of his mouth</a:t>
            </a:r>
            <a:r>
              <a:rPr lang="en-US" dirty="0"/>
              <a:t> more than my portion of food.” ESV</a:t>
            </a:r>
          </a:p>
          <a:p>
            <a:endParaRPr lang="en-US" dirty="0"/>
          </a:p>
          <a:p>
            <a:r>
              <a:rPr lang="en-US" b="1" dirty="0"/>
              <a:t>I Peter 2:2</a:t>
            </a:r>
            <a:r>
              <a:rPr lang="en-US" dirty="0"/>
              <a:t> – “as newborn babes, </a:t>
            </a:r>
            <a:r>
              <a:rPr lang="en-US" b="1" dirty="0"/>
              <a:t>desire the pure milk of the word</a:t>
            </a:r>
            <a:r>
              <a:rPr lang="en-US" dirty="0"/>
              <a:t>, that you may grow thereby” NKJV</a:t>
            </a:r>
          </a:p>
          <a:p>
            <a:endParaRPr lang="en-US" dirty="0"/>
          </a:p>
        </p:txBody>
      </p:sp>
      <p:sp>
        <p:nvSpPr>
          <p:cNvPr id="4" name="Slide Number Placeholder 3">
            <a:extLst>
              <a:ext uri="{FF2B5EF4-FFF2-40B4-BE49-F238E27FC236}">
                <a16:creationId xmlns:a16="http://schemas.microsoft.com/office/drawing/2014/main" id="{67E19134-6F61-24A2-34DB-CFD7E92BD5C0}"/>
              </a:ext>
            </a:extLst>
          </p:cNvPr>
          <p:cNvSpPr>
            <a:spLocks noGrp="1"/>
          </p:cNvSpPr>
          <p:nvPr>
            <p:ph type="sldNum" sz="quarter" idx="5"/>
          </p:nvPr>
        </p:nvSpPr>
        <p:spPr/>
        <p:txBody>
          <a:bodyPr/>
          <a:lstStyle/>
          <a:p>
            <a:pPr defTabSz="483288">
              <a:defRPr/>
            </a:pPr>
            <a:fld id="{09F71264-A313-4A82-8787-C3A60B2798AA}" type="slidenum">
              <a:rPr lang="en-US">
                <a:solidFill>
                  <a:prstClr val="black"/>
                </a:solidFill>
                <a:latin typeface="Aptos" panose="02110004020202020204"/>
              </a:rPr>
              <a:pPr defTabSz="483288">
                <a:defRPr/>
              </a:pPr>
              <a:t>6</a:t>
            </a:fld>
            <a:endParaRPr lang="en-US">
              <a:solidFill>
                <a:prstClr val="black"/>
              </a:solidFill>
              <a:latin typeface="Aptos" panose="02110004020202020204"/>
            </a:endParaRPr>
          </a:p>
        </p:txBody>
      </p:sp>
      <p:sp>
        <p:nvSpPr>
          <p:cNvPr id="5" name="Date Placeholder 4">
            <a:extLst>
              <a:ext uri="{FF2B5EF4-FFF2-40B4-BE49-F238E27FC236}">
                <a16:creationId xmlns:a16="http://schemas.microsoft.com/office/drawing/2014/main" id="{7C8B7C3E-90B9-6650-0DFC-467B5F78B0B7}"/>
              </a:ext>
            </a:extLst>
          </p:cNvPr>
          <p:cNvSpPr>
            <a:spLocks noGrp="1"/>
          </p:cNvSpPr>
          <p:nvPr>
            <p:ph type="dt" idx="1"/>
          </p:nvPr>
        </p:nvSpPr>
        <p:spPr/>
        <p:txBody>
          <a:bodyPr/>
          <a:lstStyle/>
          <a:p>
            <a:r>
              <a:rPr lang="en-US"/>
              <a:t>10/18/2026 am</a:t>
            </a:r>
          </a:p>
        </p:txBody>
      </p:sp>
      <p:sp>
        <p:nvSpPr>
          <p:cNvPr id="6" name="Footer Placeholder 5">
            <a:extLst>
              <a:ext uri="{FF2B5EF4-FFF2-40B4-BE49-F238E27FC236}">
                <a16:creationId xmlns:a16="http://schemas.microsoft.com/office/drawing/2014/main" id="{271A3D3F-37FD-4792-E82A-5B15DCD516E7}"/>
              </a:ext>
            </a:extLst>
          </p:cNvPr>
          <p:cNvSpPr>
            <a:spLocks noGrp="1"/>
          </p:cNvSpPr>
          <p:nvPr>
            <p:ph type="ftr" sz="quarter" idx="4"/>
          </p:nvPr>
        </p:nvSpPr>
        <p:spPr/>
        <p:txBody>
          <a:bodyPr/>
          <a:lstStyle/>
          <a:p>
            <a:r>
              <a:rPr lang="en-US"/>
              <a:t>Richard Lidh</a:t>
            </a:r>
          </a:p>
        </p:txBody>
      </p:sp>
    </p:spTree>
    <p:extLst>
      <p:ext uri="{BB962C8B-B14F-4D97-AF65-F5344CB8AC3E}">
        <p14:creationId xmlns:p14="http://schemas.microsoft.com/office/powerpoint/2010/main" val="238307398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752624-91F8-32C5-6BB5-0B8BACB7CB0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D67198C-50E8-1C54-4207-3931680F7DC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CAB7D41-AFF1-638E-3D90-938C43856041}"/>
              </a:ext>
            </a:extLst>
          </p:cNvPr>
          <p:cNvSpPr>
            <a:spLocks noGrp="1"/>
          </p:cNvSpPr>
          <p:nvPr>
            <p:ph type="body" idx="1"/>
          </p:nvPr>
        </p:nvSpPr>
        <p:spPr/>
        <p:txBody>
          <a:bodyPr/>
          <a:lstStyle/>
          <a:p>
            <a:r>
              <a:rPr lang="en-US" b="1" dirty="0"/>
              <a:t>Ephesians 6:16-18</a:t>
            </a:r>
            <a:r>
              <a:rPr lang="en-US" dirty="0"/>
              <a:t> – “16 In all circumstances take up the shield of faith, with which you can extinguish all the flaming darts of the evil one; 17 and take the helmet of salvation, and the sword of the Spirit, which is the word of God, 18 </a:t>
            </a:r>
            <a:r>
              <a:rPr lang="en-US" b="1" dirty="0"/>
              <a:t>praying at all times in the Spirit, with all prayer and supplication</a:t>
            </a:r>
            <a:r>
              <a:rPr lang="en-US" dirty="0"/>
              <a:t>. To that end keep alert with all perseverance, making supplication for all the saints” ESV</a:t>
            </a:r>
          </a:p>
          <a:p>
            <a:endParaRPr lang="en-US" dirty="0"/>
          </a:p>
          <a:p>
            <a:r>
              <a:rPr lang="en-US" b="1" dirty="0"/>
              <a:t>I Thessalonians 5:16-18</a:t>
            </a:r>
            <a:r>
              <a:rPr lang="en-US" dirty="0"/>
              <a:t> – “16 Rejoice always, 17  </a:t>
            </a:r>
            <a:r>
              <a:rPr lang="en-US" b="1" dirty="0"/>
              <a:t>pray without ceasing</a:t>
            </a:r>
            <a:r>
              <a:rPr lang="en-US" dirty="0"/>
              <a:t>, 18  give thanks in all circumstances; for this is the will of God in Christ Jesus for you.” ESV</a:t>
            </a:r>
          </a:p>
          <a:p>
            <a:endParaRPr lang="en-US" dirty="0"/>
          </a:p>
          <a:p>
            <a:r>
              <a:rPr lang="en-US" b="1" dirty="0"/>
              <a:t>II Thessalonians 1:11-12</a:t>
            </a:r>
            <a:r>
              <a:rPr lang="en-US" dirty="0"/>
              <a:t> – “11 To this end </a:t>
            </a:r>
            <a:r>
              <a:rPr lang="en-US" b="1" dirty="0"/>
              <a:t>we always pray for you</a:t>
            </a:r>
            <a:r>
              <a:rPr lang="en-US" dirty="0"/>
              <a:t>, that our God may make you worthy of his calling and may fulfill every resolve for good and every work of faith by his power, 12 so that the name of our Lord Jesus may be glorified in you, and you in him, according to the grace of our God and the Lord Jesus Christ.” ESV</a:t>
            </a:r>
          </a:p>
          <a:p>
            <a:endParaRPr lang="en-US" dirty="0"/>
          </a:p>
        </p:txBody>
      </p:sp>
      <p:sp>
        <p:nvSpPr>
          <p:cNvPr id="4" name="Slide Number Placeholder 3">
            <a:extLst>
              <a:ext uri="{FF2B5EF4-FFF2-40B4-BE49-F238E27FC236}">
                <a16:creationId xmlns:a16="http://schemas.microsoft.com/office/drawing/2014/main" id="{799B308A-428A-1300-2E8F-F66958815832}"/>
              </a:ext>
            </a:extLst>
          </p:cNvPr>
          <p:cNvSpPr>
            <a:spLocks noGrp="1"/>
          </p:cNvSpPr>
          <p:nvPr>
            <p:ph type="sldNum" sz="quarter" idx="5"/>
          </p:nvPr>
        </p:nvSpPr>
        <p:spPr/>
        <p:txBody>
          <a:bodyPr/>
          <a:lstStyle/>
          <a:p>
            <a:pPr defTabSz="483288">
              <a:defRPr/>
            </a:pPr>
            <a:fld id="{09F71264-A313-4A82-8787-C3A60B2798AA}" type="slidenum">
              <a:rPr lang="en-US">
                <a:solidFill>
                  <a:prstClr val="black"/>
                </a:solidFill>
                <a:latin typeface="Aptos" panose="02110004020202020204"/>
              </a:rPr>
              <a:pPr defTabSz="483288">
                <a:defRPr/>
              </a:pPr>
              <a:t>7</a:t>
            </a:fld>
            <a:endParaRPr lang="en-US">
              <a:solidFill>
                <a:prstClr val="black"/>
              </a:solidFill>
              <a:latin typeface="Aptos" panose="02110004020202020204"/>
            </a:endParaRPr>
          </a:p>
        </p:txBody>
      </p:sp>
      <p:sp>
        <p:nvSpPr>
          <p:cNvPr id="5" name="Date Placeholder 4">
            <a:extLst>
              <a:ext uri="{FF2B5EF4-FFF2-40B4-BE49-F238E27FC236}">
                <a16:creationId xmlns:a16="http://schemas.microsoft.com/office/drawing/2014/main" id="{F6DFE2BB-FF7F-9BC7-C401-6078A83A5423}"/>
              </a:ext>
            </a:extLst>
          </p:cNvPr>
          <p:cNvSpPr>
            <a:spLocks noGrp="1"/>
          </p:cNvSpPr>
          <p:nvPr>
            <p:ph type="dt" idx="1"/>
          </p:nvPr>
        </p:nvSpPr>
        <p:spPr/>
        <p:txBody>
          <a:bodyPr/>
          <a:lstStyle/>
          <a:p>
            <a:r>
              <a:rPr lang="en-US"/>
              <a:t>10/18/2026 am</a:t>
            </a:r>
          </a:p>
        </p:txBody>
      </p:sp>
      <p:sp>
        <p:nvSpPr>
          <p:cNvPr id="6" name="Footer Placeholder 5">
            <a:extLst>
              <a:ext uri="{FF2B5EF4-FFF2-40B4-BE49-F238E27FC236}">
                <a16:creationId xmlns:a16="http://schemas.microsoft.com/office/drawing/2014/main" id="{42FF7CEA-7F3C-66ED-25E1-4B841AD3F098}"/>
              </a:ext>
            </a:extLst>
          </p:cNvPr>
          <p:cNvSpPr>
            <a:spLocks noGrp="1"/>
          </p:cNvSpPr>
          <p:nvPr>
            <p:ph type="ftr" sz="quarter" idx="4"/>
          </p:nvPr>
        </p:nvSpPr>
        <p:spPr/>
        <p:txBody>
          <a:bodyPr/>
          <a:lstStyle/>
          <a:p>
            <a:r>
              <a:rPr lang="en-US"/>
              <a:t>Richard Lidh</a:t>
            </a:r>
          </a:p>
        </p:txBody>
      </p:sp>
    </p:spTree>
    <p:extLst>
      <p:ext uri="{BB962C8B-B14F-4D97-AF65-F5344CB8AC3E}">
        <p14:creationId xmlns:p14="http://schemas.microsoft.com/office/powerpoint/2010/main" val="15204093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FB8744-95A4-7D70-2A87-BEA1C0CE0C9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A3FE103-82C7-58E0-15B5-79085559E8C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7B2C224-34CE-E78E-957E-D9A53F621BC7}"/>
              </a:ext>
            </a:extLst>
          </p:cNvPr>
          <p:cNvSpPr>
            <a:spLocks noGrp="1"/>
          </p:cNvSpPr>
          <p:nvPr>
            <p:ph type="body" idx="1"/>
          </p:nvPr>
        </p:nvSpPr>
        <p:spPr/>
        <p:txBody>
          <a:bodyPr/>
          <a:lstStyle/>
          <a:p>
            <a:r>
              <a:rPr lang="en-US" b="1" dirty="0"/>
              <a:t>Proverbs 17:17</a:t>
            </a:r>
            <a:r>
              <a:rPr lang="en-US" b="0" dirty="0"/>
              <a:t> – “</a:t>
            </a:r>
            <a:r>
              <a:rPr lang="en-US" b="1" dirty="0"/>
              <a:t>A friend loves at all times</a:t>
            </a:r>
            <a:r>
              <a:rPr lang="en-US" b="0" dirty="0"/>
              <a:t>, and a brother is born for adversity.” ESV</a:t>
            </a:r>
          </a:p>
          <a:p>
            <a:endParaRPr lang="en-US" b="0" dirty="0"/>
          </a:p>
          <a:p>
            <a:r>
              <a:rPr lang="en-US" b="1" dirty="0"/>
              <a:t>Matthew 22:36-40</a:t>
            </a:r>
            <a:r>
              <a:rPr lang="en-US" b="0" dirty="0"/>
              <a:t> – “36 ‘Teacher, which is the great commandment in the Law?’ 37 And he said to him, ‘</a:t>
            </a:r>
            <a:r>
              <a:rPr lang="en-US" b="1" dirty="0"/>
              <a:t>You shall love the Lord your God with all your heart</a:t>
            </a:r>
            <a:r>
              <a:rPr lang="en-US" b="0" dirty="0"/>
              <a:t> and with all your soul and with all your mind.  38 This is the great and first commandment.  39 And a second is like it: You shall love your neighbor as yourself.  40  On these two commandments depend all the Law and the Prophets.’“ ESV</a:t>
            </a:r>
          </a:p>
          <a:p>
            <a:endParaRPr lang="en-US" b="0" dirty="0"/>
          </a:p>
          <a:p>
            <a:r>
              <a:rPr lang="en-US" b="1" dirty="0"/>
              <a:t>Matthew 5:43-48</a:t>
            </a:r>
            <a:r>
              <a:rPr lang="en-US" dirty="0"/>
              <a:t> – “43 ‘You have heard that it was said, “You shall love your neighbor and hate your enemy.”  44 But I say to you, Love your enemies and pray for those who persecute you,  45  so that you may be sons of your Father who is in heaven. For he makes his sun rise on the evil and on the good, and sends rain on the just and on the unjust.  46  For if you love those who love you, what reward do you have? Do not even the tax collectors do the same?  47 And if you greet only your brothers, what more are you doing than others? Do not even the Gentiles do the same?  48  </a:t>
            </a:r>
            <a:r>
              <a:rPr lang="en-US" b="1" dirty="0"/>
              <a:t>You therefore must be perfect, as your heavenly Father is perfect</a:t>
            </a:r>
            <a:r>
              <a:rPr lang="en-US" dirty="0"/>
              <a:t>.’” ESV</a:t>
            </a:r>
          </a:p>
          <a:p>
            <a:endParaRPr lang="en-US" dirty="0"/>
          </a:p>
          <a:p>
            <a:r>
              <a:rPr lang="en-US" b="1" dirty="0"/>
              <a:t>John 13:34-35</a:t>
            </a:r>
            <a:r>
              <a:rPr lang="en-US" dirty="0"/>
              <a:t> – “34  A new commandment I give to you, that you love one another: just as I have loved you, you also are to love one another.  35  </a:t>
            </a:r>
            <a:r>
              <a:rPr lang="en-US" b="1" dirty="0"/>
              <a:t>By this all people will know that you are my disciples</a:t>
            </a:r>
            <a:r>
              <a:rPr lang="en-US" dirty="0"/>
              <a:t>, if you have love for one another.“ ESV</a:t>
            </a:r>
          </a:p>
          <a:p>
            <a:endParaRPr lang="en-US" dirty="0"/>
          </a:p>
          <a:p>
            <a:endParaRPr lang="en-US" dirty="0"/>
          </a:p>
        </p:txBody>
      </p:sp>
      <p:sp>
        <p:nvSpPr>
          <p:cNvPr id="4" name="Slide Number Placeholder 3">
            <a:extLst>
              <a:ext uri="{FF2B5EF4-FFF2-40B4-BE49-F238E27FC236}">
                <a16:creationId xmlns:a16="http://schemas.microsoft.com/office/drawing/2014/main" id="{4BB935E4-7EC5-1A36-C9D8-677ED309FFB0}"/>
              </a:ext>
            </a:extLst>
          </p:cNvPr>
          <p:cNvSpPr>
            <a:spLocks noGrp="1"/>
          </p:cNvSpPr>
          <p:nvPr>
            <p:ph type="sldNum" sz="quarter" idx="5"/>
          </p:nvPr>
        </p:nvSpPr>
        <p:spPr/>
        <p:txBody>
          <a:bodyPr/>
          <a:lstStyle/>
          <a:p>
            <a:pPr defTabSz="483288">
              <a:defRPr/>
            </a:pPr>
            <a:fld id="{09F71264-A313-4A82-8787-C3A60B2798AA}" type="slidenum">
              <a:rPr lang="en-US">
                <a:solidFill>
                  <a:prstClr val="black"/>
                </a:solidFill>
                <a:latin typeface="Aptos" panose="02110004020202020204"/>
              </a:rPr>
              <a:pPr defTabSz="483288">
                <a:defRPr/>
              </a:pPr>
              <a:t>8</a:t>
            </a:fld>
            <a:endParaRPr lang="en-US">
              <a:solidFill>
                <a:prstClr val="black"/>
              </a:solidFill>
              <a:latin typeface="Aptos" panose="02110004020202020204"/>
            </a:endParaRPr>
          </a:p>
        </p:txBody>
      </p:sp>
      <p:sp>
        <p:nvSpPr>
          <p:cNvPr id="5" name="Date Placeholder 4">
            <a:extLst>
              <a:ext uri="{FF2B5EF4-FFF2-40B4-BE49-F238E27FC236}">
                <a16:creationId xmlns:a16="http://schemas.microsoft.com/office/drawing/2014/main" id="{D7B4C120-8B16-FF7F-2F1F-107E5503FB12}"/>
              </a:ext>
            </a:extLst>
          </p:cNvPr>
          <p:cNvSpPr>
            <a:spLocks noGrp="1"/>
          </p:cNvSpPr>
          <p:nvPr>
            <p:ph type="dt" idx="1"/>
          </p:nvPr>
        </p:nvSpPr>
        <p:spPr/>
        <p:txBody>
          <a:bodyPr/>
          <a:lstStyle/>
          <a:p>
            <a:r>
              <a:rPr lang="en-US"/>
              <a:t>10/18/2026 am</a:t>
            </a:r>
          </a:p>
        </p:txBody>
      </p:sp>
      <p:sp>
        <p:nvSpPr>
          <p:cNvPr id="6" name="Footer Placeholder 5">
            <a:extLst>
              <a:ext uri="{FF2B5EF4-FFF2-40B4-BE49-F238E27FC236}">
                <a16:creationId xmlns:a16="http://schemas.microsoft.com/office/drawing/2014/main" id="{0EF451B2-804A-D72B-6732-E846D462BF6B}"/>
              </a:ext>
            </a:extLst>
          </p:cNvPr>
          <p:cNvSpPr>
            <a:spLocks noGrp="1"/>
          </p:cNvSpPr>
          <p:nvPr>
            <p:ph type="ftr" sz="quarter" idx="4"/>
          </p:nvPr>
        </p:nvSpPr>
        <p:spPr/>
        <p:txBody>
          <a:bodyPr/>
          <a:lstStyle/>
          <a:p>
            <a:r>
              <a:rPr lang="en-US"/>
              <a:t>Richard Lidh</a:t>
            </a:r>
          </a:p>
        </p:txBody>
      </p:sp>
    </p:spTree>
    <p:extLst>
      <p:ext uri="{BB962C8B-B14F-4D97-AF65-F5344CB8AC3E}">
        <p14:creationId xmlns:p14="http://schemas.microsoft.com/office/powerpoint/2010/main" val="43141801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681E6E-E898-29F0-4026-E6BC956F2C7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8031C6E-CAD0-D186-7F05-C070E20DC9B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D566267-5AF1-9AA2-1E54-0945EBF838FC}"/>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0320E5EC-B1AF-ADBA-D730-BD7387749694}"/>
              </a:ext>
            </a:extLst>
          </p:cNvPr>
          <p:cNvSpPr>
            <a:spLocks noGrp="1"/>
          </p:cNvSpPr>
          <p:nvPr>
            <p:ph type="sldNum" sz="quarter" idx="5"/>
          </p:nvPr>
        </p:nvSpPr>
        <p:spPr/>
        <p:txBody>
          <a:bodyPr/>
          <a:lstStyle/>
          <a:p>
            <a:pPr defTabSz="483288">
              <a:defRPr/>
            </a:pPr>
            <a:fld id="{09F71264-A313-4A82-8787-C3A60B2798AA}" type="slidenum">
              <a:rPr lang="en-US">
                <a:solidFill>
                  <a:prstClr val="black"/>
                </a:solidFill>
                <a:latin typeface="Aptos" panose="02110004020202020204"/>
              </a:rPr>
              <a:pPr defTabSz="483288">
                <a:defRPr/>
              </a:pPr>
              <a:t>9</a:t>
            </a:fld>
            <a:endParaRPr lang="en-US">
              <a:solidFill>
                <a:prstClr val="black"/>
              </a:solidFill>
              <a:latin typeface="Aptos" panose="02110004020202020204"/>
            </a:endParaRPr>
          </a:p>
        </p:txBody>
      </p:sp>
      <p:sp>
        <p:nvSpPr>
          <p:cNvPr id="5" name="Date Placeholder 4">
            <a:extLst>
              <a:ext uri="{FF2B5EF4-FFF2-40B4-BE49-F238E27FC236}">
                <a16:creationId xmlns:a16="http://schemas.microsoft.com/office/drawing/2014/main" id="{FD52781A-1D32-6F31-9160-1701459D1AC9}"/>
              </a:ext>
            </a:extLst>
          </p:cNvPr>
          <p:cNvSpPr>
            <a:spLocks noGrp="1"/>
          </p:cNvSpPr>
          <p:nvPr>
            <p:ph type="dt" idx="1"/>
          </p:nvPr>
        </p:nvSpPr>
        <p:spPr/>
        <p:txBody>
          <a:bodyPr/>
          <a:lstStyle/>
          <a:p>
            <a:r>
              <a:rPr lang="en-US"/>
              <a:t>10/18/2026 am</a:t>
            </a:r>
          </a:p>
        </p:txBody>
      </p:sp>
      <p:sp>
        <p:nvSpPr>
          <p:cNvPr id="6" name="Footer Placeholder 5">
            <a:extLst>
              <a:ext uri="{FF2B5EF4-FFF2-40B4-BE49-F238E27FC236}">
                <a16:creationId xmlns:a16="http://schemas.microsoft.com/office/drawing/2014/main" id="{2DE21D38-891B-2FB6-3295-616EDC5A689E}"/>
              </a:ext>
            </a:extLst>
          </p:cNvPr>
          <p:cNvSpPr>
            <a:spLocks noGrp="1"/>
          </p:cNvSpPr>
          <p:nvPr>
            <p:ph type="ftr" sz="quarter" idx="4"/>
          </p:nvPr>
        </p:nvSpPr>
        <p:spPr/>
        <p:txBody>
          <a:bodyPr/>
          <a:lstStyle/>
          <a:p>
            <a:r>
              <a:rPr lang="en-US"/>
              <a:t>Richard Lidh</a:t>
            </a:r>
          </a:p>
        </p:txBody>
      </p:sp>
    </p:spTree>
    <p:extLst>
      <p:ext uri="{BB962C8B-B14F-4D97-AF65-F5344CB8AC3E}">
        <p14:creationId xmlns:p14="http://schemas.microsoft.com/office/powerpoint/2010/main" val="338363247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Romans 10:14</a:t>
            </a:r>
            <a:r>
              <a:rPr lang="en-US" dirty="0"/>
              <a:t> – “But how are they to call on him in whom they have not believed? And how are they to believe in him of whom they have never heard? And how are they to hear without someone preaching?” ESV</a:t>
            </a:r>
          </a:p>
          <a:p>
            <a:endParaRPr lang="en-US" dirty="0"/>
          </a:p>
          <a:p>
            <a:r>
              <a:rPr lang="en-US" b="1" dirty="0"/>
              <a:t>John 8:24</a:t>
            </a:r>
            <a:r>
              <a:rPr lang="en-US" dirty="0"/>
              <a:t> – “I told you that you would die in your sins, for unless you believe that I am he you will die in your sins." ESV</a:t>
            </a:r>
          </a:p>
          <a:p>
            <a:endParaRPr lang="en-US" dirty="0"/>
          </a:p>
        </p:txBody>
      </p:sp>
      <p:sp>
        <p:nvSpPr>
          <p:cNvPr id="4" name="Slide Number Placeholder 3"/>
          <p:cNvSpPr>
            <a:spLocks noGrp="1"/>
          </p:cNvSpPr>
          <p:nvPr>
            <p:ph type="sldNum" sz="quarter" idx="5"/>
          </p:nvPr>
        </p:nvSpPr>
        <p:spPr/>
        <p:txBody>
          <a:bodyPr/>
          <a:lstStyle/>
          <a:p>
            <a:pPr defTabSz="966576">
              <a:buClr>
                <a:srgbClr val="000000"/>
              </a:buClr>
              <a:defRPr/>
            </a:pPr>
            <a:fld id="{E370236A-6D31-443B-9AC2-41B991DA1BC9}" type="slidenum">
              <a:rPr lang="en-US" kern="0">
                <a:solidFill>
                  <a:srgbClr val="000000"/>
                </a:solidFill>
                <a:latin typeface="Arial"/>
                <a:cs typeface="Arial"/>
                <a:sym typeface="Arial"/>
              </a:rPr>
              <a:pPr defTabSz="966576">
                <a:buClr>
                  <a:srgbClr val="000000"/>
                </a:buClr>
                <a:defRPr/>
              </a:pPr>
              <a:t>10</a:t>
            </a:fld>
            <a:endParaRPr lang="en-US" kern="0">
              <a:solidFill>
                <a:srgbClr val="000000"/>
              </a:solidFill>
              <a:latin typeface="Arial"/>
              <a:cs typeface="Arial"/>
              <a:sym typeface="Arial"/>
            </a:endParaRPr>
          </a:p>
        </p:txBody>
      </p:sp>
      <p:sp>
        <p:nvSpPr>
          <p:cNvPr id="5" name="Date Placeholder 4">
            <a:extLst>
              <a:ext uri="{FF2B5EF4-FFF2-40B4-BE49-F238E27FC236}">
                <a16:creationId xmlns:a16="http://schemas.microsoft.com/office/drawing/2014/main" id="{45D36FB6-40F2-7816-2C43-EB262061D2E3}"/>
              </a:ext>
            </a:extLst>
          </p:cNvPr>
          <p:cNvSpPr>
            <a:spLocks noGrp="1"/>
          </p:cNvSpPr>
          <p:nvPr>
            <p:ph type="dt" idx="1"/>
          </p:nvPr>
        </p:nvSpPr>
        <p:spPr/>
        <p:txBody>
          <a:bodyPr/>
          <a:lstStyle/>
          <a:p>
            <a:r>
              <a:rPr lang="en-US"/>
              <a:t>10/18/2026 am</a:t>
            </a:r>
          </a:p>
        </p:txBody>
      </p:sp>
      <p:sp>
        <p:nvSpPr>
          <p:cNvPr id="6" name="Footer Placeholder 5">
            <a:extLst>
              <a:ext uri="{FF2B5EF4-FFF2-40B4-BE49-F238E27FC236}">
                <a16:creationId xmlns:a16="http://schemas.microsoft.com/office/drawing/2014/main" id="{6C72C9AF-631D-3DF7-5BD4-CBD8B17039D5}"/>
              </a:ext>
            </a:extLst>
          </p:cNvPr>
          <p:cNvSpPr>
            <a:spLocks noGrp="1"/>
          </p:cNvSpPr>
          <p:nvPr>
            <p:ph type="ftr" sz="quarter" idx="4"/>
          </p:nvPr>
        </p:nvSpPr>
        <p:spPr/>
        <p:txBody>
          <a:bodyPr/>
          <a:lstStyle/>
          <a:p>
            <a:r>
              <a:rPr lang="en-US"/>
              <a:t>Richard Lidh</a:t>
            </a:r>
          </a:p>
        </p:txBody>
      </p:sp>
    </p:spTree>
    <p:extLst>
      <p:ext uri="{BB962C8B-B14F-4D97-AF65-F5344CB8AC3E}">
        <p14:creationId xmlns:p14="http://schemas.microsoft.com/office/powerpoint/2010/main" val="407033747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660E50-D2BA-0370-1281-5655C1FC502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A61508C-1780-EB45-F381-782143719BC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457F0B7-D0B0-ACA9-8926-270F55EA14C2}"/>
              </a:ext>
            </a:extLst>
          </p:cNvPr>
          <p:cNvSpPr>
            <a:spLocks noGrp="1"/>
          </p:cNvSpPr>
          <p:nvPr>
            <p:ph type="body" idx="1"/>
          </p:nvPr>
        </p:nvSpPr>
        <p:spPr/>
        <p:txBody>
          <a:bodyPr/>
          <a:lstStyle/>
          <a:p>
            <a:r>
              <a:rPr lang="en-US" b="1" dirty="0"/>
              <a:t>Luke 13:1-3</a:t>
            </a:r>
            <a:r>
              <a:rPr lang="en-US" dirty="0"/>
              <a:t> – “1 There were some present at that very time who told him about the Galileans whose blood Pilate had mingled with their sacrifices. 2 And he answered them, ‘Do you think that these Galileans were worse sinners than all the other Galileans, because they suffered in this way?  3 No, I tell you; but </a:t>
            </a:r>
            <a:r>
              <a:rPr lang="en-US" b="1" dirty="0"/>
              <a:t>unless you repent, you will all likewise perish</a:t>
            </a:r>
            <a:r>
              <a:rPr lang="en-US" dirty="0"/>
              <a:t>.’” ESV</a:t>
            </a:r>
          </a:p>
          <a:p>
            <a:endParaRPr lang="en-US" dirty="0"/>
          </a:p>
          <a:p>
            <a:r>
              <a:rPr lang="en-US" b="1" dirty="0"/>
              <a:t>Matthew 10:32</a:t>
            </a:r>
            <a:r>
              <a:rPr lang="en-US" dirty="0"/>
              <a:t> – “</a:t>
            </a:r>
            <a:r>
              <a:rPr lang="en-US" b="1" dirty="0"/>
              <a:t>Every one therefore who shall confess me before men, him will I also confess before my Father who is in heaven</a:t>
            </a:r>
            <a:r>
              <a:rPr lang="en-US" dirty="0"/>
              <a:t>.” ASV</a:t>
            </a:r>
          </a:p>
          <a:p>
            <a:endParaRPr lang="en-US" dirty="0"/>
          </a:p>
        </p:txBody>
      </p:sp>
      <p:sp>
        <p:nvSpPr>
          <p:cNvPr id="4" name="Slide Number Placeholder 3">
            <a:extLst>
              <a:ext uri="{FF2B5EF4-FFF2-40B4-BE49-F238E27FC236}">
                <a16:creationId xmlns:a16="http://schemas.microsoft.com/office/drawing/2014/main" id="{2F48864F-D9AF-9CA9-40DD-9B863B6E90F9}"/>
              </a:ext>
            </a:extLst>
          </p:cNvPr>
          <p:cNvSpPr>
            <a:spLocks noGrp="1"/>
          </p:cNvSpPr>
          <p:nvPr>
            <p:ph type="sldNum" sz="quarter" idx="5"/>
          </p:nvPr>
        </p:nvSpPr>
        <p:spPr/>
        <p:txBody>
          <a:bodyPr/>
          <a:lstStyle/>
          <a:p>
            <a:pPr defTabSz="966576">
              <a:buClr>
                <a:srgbClr val="000000"/>
              </a:buClr>
              <a:defRPr/>
            </a:pPr>
            <a:fld id="{E370236A-6D31-443B-9AC2-41B991DA1BC9}" type="slidenum">
              <a:rPr lang="en-US" kern="0">
                <a:solidFill>
                  <a:srgbClr val="000000"/>
                </a:solidFill>
                <a:latin typeface="Arial"/>
                <a:cs typeface="Arial"/>
                <a:sym typeface="Arial"/>
              </a:rPr>
              <a:pPr defTabSz="966576">
                <a:buClr>
                  <a:srgbClr val="000000"/>
                </a:buClr>
                <a:defRPr/>
              </a:pPr>
              <a:t>11</a:t>
            </a:fld>
            <a:endParaRPr lang="en-US" kern="0">
              <a:solidFill>
                <a:srgbClr val="000000"/>
              </a:solidFill>
              <a:latin typeface="Arial"/>
              <a:cs typeface="Arial"/>
              <a:sym typeface="Arial"/>
            </a:endParaRPr>
          </a:p>
        </p:txBody>
      </p:sp>
      <p:sp>
        <p:nvSpPr>
          <p:cNvPr id="5" name="Date Placeholder 4">
            <a:extLst>
              <a:ext uri="{FF2B5EF4-FFF2-40B4-BE49-F238E27FC236}">
                <a16:creationId xmlns:a16="http://schemas.microsoft.com/office/drawing/2014/main" id="{8088C648-53F8-067E-4486-9B20A9A921CA}"/>
              </a:ext>
            </a:extLst>
          </p:cNvPr>
          <p:cNvSpPr>
            <a:spLocks noGrp="1"/>
          </p:cNvSpPr>
          <p:nvPr>
            <p:ph type="dt" idx="1"/>
          </p:nvPr>
        </p:nvSpPr>
        <p:spPr/>
        <p:txBody>
          <a:bodyPr/>
          <a:lstStyle/>
          <a:p>
            <a:r>
              <a:rPr lang="en-US"/>
              <a:t>10/18/2026 am</a:t>
            </a:r>
          </a:p>
        </p:txBody>
      </p:sp>
      <p:sp>
        <p:nvSpPr>
          <p:cNvPr id="6" name="Footer Placeholder 5">
            <a:extLst>
              <a:ext uri="{FF2B5EF4-FFF2-40B4-BE49-F238E27FC236}">
                <a16:creationId xmlns:a16="http://schemas.microsoft.com/office/drawing/2014/main" id="{BC6518C5-FF90-CE70-C171-C1496675640F}"/>
              </a:ext>
            </a:extLst>
          </p:cNvPr>
          <p:cNvSpPr>
            <a:spLocks noGrp="1"/>
          </p:cNvSpPr>
          <p:nvPr>
            <p:ph type="ftr" sz="quarter" idx="4"/>
          </p:nvPr>
        </p:nvSpPr>
        <p:spPr/>
        <p:txBody>
          <a:bodyPr/>
          <a:lstStyle/>
          <a:p>
            <a:r>
              <a:rPr lang="en-US"/>
              <a:t>Richard Lidh</a:t>
            </a:r>
          </a:p>
        </p:txBody>
      </p:sp>
    </p:spTree>
    <p:extLst>
      <p:ext uri="{BB962C8B-B14F-4D97-AF65-F5344CB8AC3E}">
        <p14:creationId xmlns:p14="http://schemas.microsoft.com/office/powerpoint/2010/main" val="151696457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943AE8-B6DD-48EA-5699-49F91E5D1DE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C8E9712-3CC1-827D-46A4-318B2808CEC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63D6047-AF5C-D4F8-1C5E-C3539AE6F932}"/>
              </a:ext>
            </a:extLst>
          </p:cNvPr>
          <p:cNvSpPr>
            <a:spLocks noGrp="1"/>
          </p:cNvSpPr>
          <p:nvPr>
            <p:ph type="body" idx="1"/>
          </p:nvPr>
        </p:nvSpPr>
        <p:spPr/>
        <p:txBody>
          <a:bodyPr/>
          <a:lstStyle/>
          <a:p>
            <a:r>
              <a:rPr lang="en-US" b="1" dirty="0"/>
              <a:t>Mark 16:14-16</a:t>
            </a:r>
            <a:r>
              <a:rPr lang="en-US" dirty="0"/>
              <a:t> – “15 And he said to them, ‘Go into all the world and proclaim the gospel to the whole creation.  16  </a:t>
            </a:r>
            <a:r>
              <a:rPr lang="en-US" b="1" dirty="0"/>
              <a:t>Whoever believes and is baptized will be saved</a:t>
            </a:r>
            <a:r>
              <a:rPr lang="en-US" dirty="0"/>
              <a:t>, but whoever does not believe will be condemned.” ESV</a:t>
            </a:r>
          </a:p>
          <a:p>
            <a:endParaRPr lang="en-US" dirty="0"/>
          </a:p>
          <a:p>
            <a:pPr defTabSz="4855810">
              <a:defRPr/>
            </a:pPr>
            <a:r>
              <a:rPr lang="en-US" b="1" dirty="0"/>
              <a:t>I Corinthians 15:1-2</a:t>
            </a:r>
            <a:r>
              <a:rPr lang="en-US" b="0" dirty="0"/>
              <a:t> – “1 Now I would remind you, brothers, of the gospel I preached to you, which you received, in which you stand 2 and by which you are being saved, </a:t>
            </a:r>
            <a:r>
              <a:rPr lang="en-US" b="1" dirty="0"/>
              <a:t>if you hold fast to the word I preached to you – unless you believed in vain</a:t>
            </a:r>
            <a:r>
              <a:rPr lang="en-US" b="0" dirty="0"/>
              <a:t>.” ESV</a:t>
            </a:r>
          </a:p>
          <a:p>
            <a:endParaRPr lang="en-US" dirty="0"/>
          </a:p>
        </p:txBody>
      </p:sp>
      <p:sp>
        <p:nvSpPr>
          <p:cNvPr id="4" name="Slide Number Placeholder 3">
            <a:extLst>
              <a:ext uri="{FF2B5EF4-FFF2-40B4-BE49-F238E27FC236}">
                <a16:creationId xmlns:a16="http://schemas.microsoft.com/office/drawing/2014/main" id="{4E7BF094-1471-703F-ED95-9593699EEF2C}"/>
              </a:ext>
            </a:extLst>
          </p:cNvPr>
          <p:cNvSpPr>
            <a:spLocks noGrp="1"/>
          </p:cNvSpPr>
          <p:nvPr>
            <p:ph type="sldNum" sz="quarter" idx="5"/>
          </p:nvPr>
        </p:nvSpPr>
        <p:spPr/>
        <p:txBody>
          <a:bodyPr/>
          <a:lstStyle/>
          <a:p>
            <a:pPr defTabSz="966576">
              <a:buClr>
                <a:srgbClr val="000000"/>
              </a:buClr>
              <a:defRPr/>
            </a:pPr>
            <a:fld id="{E370236A-6D31-443B-9AC2-41B991DA1BC9}" type="slidenum">
              <a:rPr lang="en-US" kern="0">
                <a:solidFill>
                  <a:srgbClr val="000000"/>
                </a:solidFill>
                <a:latin typeface="Arial"/>
                <a:cs typeface="Arial"/>
                <a:sym typeface="Arial"/>
              </a:rPr>
              <a:pPr defTabSz="966576">
                <a:buClr>
                  <a:srgbClr val="000000"/>
                </a:buClr>
                <a:defRPr/>
              </a:pPr>
              <a:t>12</a:t>
            </a:fld>
            <a:endParaRPr lang="en-US" kern="0">
              <a:solidFill>
                <a:srgbClr val="000000"/>
              </a:solidFill>
              <a:latin typeface="Arial"/>
              <a:cs typeface="Arial"/>
              <a:sym typeface="Arial"/>
            </a:endParaRPr>
          </a:p>
        </p:txBody>
      </p:sp>
      <p:sp>
        <p:nvSpPr>
          <p:cNvPr id="5" name="Date Placeholder 4">
            <a:extLst>
              <a:ext uri="{FF2B5EF4-FFF2-40B4-BE49-F238E27FC236}">
                <a16:creationId xmlns:a16="http://schemas.microsoft.com/office/drawing/2014/main" id="{9E127BFE-ACAC-81D6-43E5-55FFF682DB14}"/>
              </a:ext>
            </a:extLst>
          </p:cNvPr>
          <p:cNvSpPr>
            <a:spLocks noGrp="1"/>
          </p:cNvSpPr>
          <p:nvPr>
            <p:ph type="dt" idx="1"/>
          </p:nvPr>
        </p:nvSpPr>
        <p:spPr/>
        <p:txBody>
          <a:bodyPr/>
          <a:lstStyle/>
          <a:p>
            <a:r>
              <a:rPr lang="en-US"/>
              <a:t>10/18/2026 am</a:t>
            </a:r>
          </a:p>
        </p:txBody>
      </p:sp>
      <p:sp>
        <p:nvSpPr>
          <p:cNvPr id="6" name="Footer Placeholder 5">
            <a:extLst>
              <a:ext uri="{FF2B5EF4-FFF2-40B4-BE49-F238E27FC236}">
                <a16:creationId xmlns:a16="http://schemas.microsoft.com/office/drawing/2014/main" id="{40944562-3F1C-3720-7B68-81F2AB635B29}"/>
              </a:ext>
            </a:extLst>
          </p:cNvPr>
          <p:cNvSpPr>
            <a:spLocks noGrp="1"/>
          </p:cNvSpPr>
          <p:nvPr>
            <p:ph type="ftr" sz="quarter" idx="4"/>
          </p:nvPr>
        </p:nvSpPr>
        <p:spPr/>
        <p:txBody>
          <a:bodyPr/>
          <a:lstStyle/>
          <a:p>
            <a:r>
              <a:rPr lang="en-US"/>
              <a:t>Richard Lidh</a:t>
            </a:r>
          </a:p>
        </p:txBody>
      </p:sp>
    </p:spTree>
    <p:extLst>
      <p:ext uri="{BB962C8B-B14F-4D97-AF65-F5344CB8AC3E}">
        <p14:creationId xmlns:p14="http://schemas.microsoft.com/office/powerpoint/2010/main" val="422281958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bg2">
            <a:lumMod val="75000"/>
          </a:schemeClr>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946404" y="758952"/>
            <a:ext cx="7063740" cy="4041648"/>
          </a:xfrm>
        </p:spPr>
        <p:txBody>
          <a:bodyPr anchor="b">
            <a:normAutofit/>
          </a:bodyPr>
          <a:lstStyle>
            <a:lvl1pPr algn="l">
              <a:lnSpc>
                <a:spcPct val="85000"/>
              </a:lnSpc>
              <a:defRPr sz="5400" baseline="0">
                <a:solidFill>
                  <a:schemeClr val="tx1"/>
                </a:solidFill>
              </a:defRPr>
            </a:lvl1pPr>
          </a:lstStyle>
          <a:p>
            <a:r>
              <a:rPr lang="en-US"/>
              <a:t>Click to edit Master title style</a:t>
            </a:r>
            <a:endParaRPr lang="en-US" dirty="0"/>
          </a:p>
        </p:txBody>
      </p:sp>
      <p:sp>
        <p:nvSpPr>
          <p:cNvPr id="3" name="Subtitle 2"/>
          <p:cNvSpPr>
            <a:spLocks noGrp="1"/>
          </p:cNvSpPr>
          <p:nvPr>
            <p:ph type="subTitle" idx="1"/>
          </p:nvPr>
        </p:nvSpPr>
        <p:spPr>
          <a:xfrm>
            <a:off x="946404" y="4800600"/>
            <a:ext cx="7063740" cy="1691640"/>
          </a:xfrm>
        </p:spPr>
        <p:txBody>
          <a:bodyPr>
            <a:normAutofit/>
          </a:bodyPr>
          <a:lstStyle>
            <a:lvl1pPr marL="0" indent="0" algn="l">
              <a:buNone/>
              <a:defRPr sz="1650" baseline="0">
                <a:solidFill>
                  <a:schemeClr val="tx1">
                    <a:lumMod val="75000"/>
                  </a:schemeClr>
                </a:solidFill>
              </a:defRPr>
            </a:lvl1pPr>
            <a:lvl2pPr marL="342900" indent="0" algn="ctr">
              <a:buNone/>
              <a:defRPr sz="1650"/>
            </a:lvl2pPr>
            <a:lvl3pPr marL="685800" indent="0" algn="ctr">
              <a:buNone/>
              <a:defRPr sz="1650"/>
            </a:lvl3pPr>
            <a:lvl4pPr marL="1028700" indent="0" algn="ctr">
              <a:buNone/>
              <a:defRPr sz="1500"/>
            </a:lvl4pPr>
            <a:lvl5pPr marL="1371600" indent="0" algn="ctr">
              <a:buNone/>
              <a:defRPr sz="1500"/>
            </a:lvl5pPr>
            <a:lvl6pPr marL="1714500" indent="0" algn="ctr">
              <a:buNone/>
              <a:defRPr sz="1500"/>
            </a:lvl6pPr>
            <a:lvl7pPr marL="2057400" indent="0" algn="ctr">
              <a:buNone/>
              <a:defRPr sz="1500"/>
            </a:lvl7pPr>
            <a:lvl8pPr marL="2400300" indent="0" algn="ctr">
              <a:buNone/>
              <a:defRPr sz="1500"/>
            </a:lvl8pPr>
            <a:lvl9pPr marL="2743200" indent="0" algn="ctr">
              <a:buNone/>
              <a:defRPr sz="15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lvl1pPr>
              <a:defRPr>
                <a:solidFill>
                  <a:schemeClr val="tx1">
                    <a:lumMod val="50000"/>
                  </a:schemeClr>
                </a:solidFill>
              </a:defRPr>
            </a:lvl1pPr>
          </a:lstStyle>
          <a:p>
            <a:fld id="{9E016143-E03C-4CFD-AFDC-14E5BDEA754C}" type="datetimeFigureOut">
              <a:rPr lang="en-US" dirty="0"/>
              <a:t>10/23/2026</a:t>
            </a:fld>
            <a:endParaRPr lang="en-US" dirty="0"/>
          </a:p>
        </p:txBody>
      </p:sp>
      <p:sp>
        <p:nvSpPr>
          <p:cNvPr id="5" name="Footer Placeholder 4"/>
          <p:cNvSpPr>
            <a:spLocks noGrp="1"/>
          </p:cNvSpPr>
          <p:nvPr>
            <p:ph type="ftr" sz="quarter" idx="11"/>
          </p:nvPr>
        </p:nvSpPr>
        <p:spPr/>
        <p:txBody>
          <a:bodyPr/>
          <a:lstStyle>
            <a:lvl1pPr>
              <a:defRPr>
                <a:solidFill>
                  <a:schemeClr val="tx1">
                    <a:lumMod val="65000"/>
                  </a:schemeClr>
                </a:solidFill>
              </a:defRPr>
            </a:lvl1pPr>
          </a:lstStyle>
          <a:p>
            <a:endParaRPr lang="en-US" dirty="0"/>
          </a:p>
        </p:txBody>
      </p:sp>
      <p:sp>
        <p:nvSpPr>
          <p:cNvPr id="6" name="Slide Number Placeholder 5"/>
          <p:cNvSpPr>
            <a:spLocks noGrp="1"/>
          </p:cNvSpPr>
          <p:nvPr>
            <p:ph type="sldNum" sz="quarter" idx="12"/>
          </p:nvPr>
        </p:nvSpPr>
        <p:spPr/>
        <p:txBody>
          <a:bodyPr/>
          <a:lstStyle>
            <a:lvl1pPr>
              <a:defRPr>
                <a:solidFill>
                  <a:schemeClr val="tx1">
                    <a:lumMod val="65000"/>
                  </a:schemeClr>
                </a:solidFill>
              </a:defRPr>
            </a:lvl1pPr>
          </a:lstStyle>
          <a:p>
            <a:fld id="{4FAB73BC-B049-4115-A692-8D63A059BFB8}" type="slidenum">
              <a:rPr lang="en-US" dirty="0"/>
              <a:pPr/>
              <a:t>‹#›</a:t>
            </a:fld>
            <a:endParaRPr lang="en-US" dirty="0"/>
          </a:p>
        </p:txBody>
      </p:sp>
      <p:sp>
        <p:nvSpPr>
          <p:cNvPr id="7" name="Rectangle 6"/>
          <p:cNvSpPr/>
          <p:nvPr/>
        </p:nvSpPr>
        <p:spPr>
          <a:xfrm>
            <a:off x="0" y="0"/>
            <a:ext cx="3429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sz="1350"/>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8C94063-DF36-4330-A365-08DA1FA5B7D6}" type="datetimeFigureOut">
              <a:rPr lang="en-US" dirty="0"/>
              <a:t>10/23/2026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46404" y="758952"/>
            <a:ext cx="7063740" cy="4041648"/>
          </a:xfrm>
        </p:spPr>
        <p:txBody>
          <a:bodyPr anchor="b">
            <a:normAutofit/>
          </a:bodyPr>
          <a:lstStyle>
            <a:lvl1pPr>
              <a:lnSpc>
                <a:spcPct val="85000"/>
              </a:lnSpc>
              <a:defRPr sz="5400" b="0"/>
            </a:lvl1pPr>
          </a:lstStyle>
          <a:p>
            <a:r>
              <a:rPr lang="en-US"/>
              <a:t>Click to edit Master title style</a:t>
            </a:r>
            <a:endParaRPr lang="en-US" dirty="0"/>
          </a:p>
        </p:txBody>
      </p:sp>
      <p:sp>
        <p:nvSpPr>
          <p:cNvPr id="3" name="Text Placeholder 2"/>
          <p:cNvSpPr>
            <a:spLocks noGrp="1"/>
          </p:cNvSpPr>
          <p:nvPr>
            <p:ph type="body" idx="1"/>
          </p:nvPr>
        </p:nvSpPr>
        <p:spPr>
          <a:xfrm>
            <a:off x="946404" y="4800600"/>
            <a:ext cx="7063740" cy="1691640"/>
          </a:xfrm>
        </p:spPr>
        <p:txBody>
          <a:bodyPr anchor="t">
            <a:normAutofit/>
          </a:bodyPr>
          <a:lstStyle>
            <a:lvl1pPr marL="0" indent="0">
              <a:buNone/>
              <a:defRPr sz="1650">
                <a:solidFill>
                  <a:schemeClr val="tx1">
                    <a:lumMod val="65000"/>
                    <a:lumOff val="3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08A7C6C-0F39-4D70-8E8D-FE5B9C95FA73}" type="datetimeFigureOut">
              <a:rPr lang="en-US" dirty="0"/>
              <a:t>10/23/2026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sp>
        <p:nvSpPr>
          <p:cNvPr id="7" name="Rectangle 6"/>
          <p:cNvSpPr/>
          <p:nvPr/>
        </p:nvSpPr>
        <p:spPr>
          <a:xfrm>
            <a:off x="0" y="0"/>
            <a:ext cx="3429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946404" y="1828801"/>
            <a:ext cx="3360420" cy="4351337"/>
          </a:xfrm>
        </p:spPr>
        <p:txBody>
          <a:bodyPr/>
          <a:lstStyle>
            <a:lvl1pPr>
              <a:defRPr sz="1350"/>
            </a:lvl1pPr>
            <a:lvl2pPr>
              <a:defRPr sz="1200"/>
            </a:lvl2pPr>
            <a:lvl3pPr>
              <a:defRPr sz="1050"/>
            </a:lvl3pPr>
            <a:lvl4pPr>
              <a:defRPr sz="1050"/>
            </a:lvl4pPr>
            <a:lvl5pPr>
              <a:defRPr sz="1050"/>
            </a:lvl5pPr>
            <a:lvl6pPr>
              <a:defRPr sz="1050"/>
            </a:lvl6pPr>
            <a:lvl7pPr>
              <a:defRPr sz="1050"/>
            </a:lvl7pPr>
            <a:lvl8pPr>
              <a:defRPr sz="1050"/>
            </a:lvl8pPr>
            <a:lvl9pPr>
              <a:defRPr sz="10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594860" y="1828801"/>
            <a:ext cx="3360420" cy="4351337"/>
          </a:xfrm>
        </p:spPr>
        <p:txBody>
          <a:bodyPr/>
          <a:lstStyle>
            <a:lvl1pPr>
              <a:defRPr sz="1350"/>
            </a:lvl1pPr>
            <a:lvl2pPr>
              <a:defRPr sz="1200"/>
            </a:lvl2pPr>
            <a:lvl3pPr>
              <a:defRPr sz="1050"/>
            </a:lvl3pPr>
            <a:lvl4pPr>
              <a:defRPr sz="1050"/>
            </a:lvl4pPr>
            <a:lvl5pPr>
              <a:defRPr sz="1050"/>
            </a:lvl5pPr>
            <a:lvl6pPr>
              <a:defRPr sz="1050"/>
            </a:lvl6pPr>
            <a:lvl7pPr>
              <a:defRPr sz="1050"/>
            </a:lvl7pPr>
            <a:lvl8pPr>
              <a:defRPr sz="1050"/>
            </a:lvl8pPr>
            <a:lvl9pPr>
              <a:defRPr sz="10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DFCFA4AC-08CC-42CE-BD01-C191750A04EC}" type="datetimeFigureOut">
              <a:rPr lang="en-US" dirty="0"/>
              <a:t>10/23/2026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946404" y="1713655"/>
            <a:ext cx="3360420" cy="731520"/>
          </a:xfrm>
        </p:spPr>
        <p:txBody>
          <a:bodyPr anchor="b">
            <a:normAutofit/>
          </a:bodyPr>
          <a:lstStyle>
            <a:lvl1pPr marL="0" indent="0">
              <a:spcBef>
                <a:spcPts val="0"/>
              </a:spcBef>
              <a:buNone/>
              <a:defRPr sz="1500" b="0">
                <a:solidFill>
                  <a:schemeClr val="tx2"/>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946404" y="2507550"/>
            <a:ext cx="3360420" cy="3664650"/>
          </a:xfrm>
        </p:spPr>
        <p:txBody>
          <a:bodyPr/>
          <a:lstStyle>
            <a:lvl1pPr>
              <a:defRPr sz="1350"/>
            </a:lvl1pPr>
            <a:lvl2pPr>
              <a:defRPr sz="1200"/>
            </a:lvl2pPr>
            <a:lvl3pPr>
              <a:defRPr sz="1050"/>
            </a:lvl3pPr>
            <a:lvl4pPr>
              <a:defRPr sz="1050"/>
            </a:lvl4pPr>
            <a:lvl5pPr>
              <a:defRPr sz="1050"/>
            </a:lvl5pPr>
            <a:lvl6pPr>
              <a:defRPr sz="1050"/>
            </a:lvl6pPr>
            <a:lvl7pPr>
              <a:defRPr sz="1050"/>
            </a:lvl7pPr>
            <a:lvl8pPr>
              <a:defRPr sz="1050"/>
            </a:lvl8pPr>
            <a:lvl9pPr>
              <a:defRPr sz="10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594860" y="1713655"/>
            <a:ext cx="3360420" cy="731520"/>
          </a:xfrm>
        </p:spPr>
        <p:txBody>
          <a:bodyPr anchor="b">
            <a:normAutofit/>
          </a:bodyPr>
          <a:lstStyle>
            <a:lvl1pPr marL="0" indent="0">
              <a:lnSpc>
                <a:spcPct val="95000"/>
              </a:lnSpc>
              <a:spcBef>
                <a:spcPts val="0"/>
              </a:spcBef>
              <a:buNone/>
              <a:defRPr lang="en-US" sz="1500" b="0" kern="1200" dirty="0">
                <a:solidFill>
                  <a:schemeClr val="tx2"/>
                </a:solidFill>
                <a:latin typeface="+mn-lt"/>
                <a:ea typeface="+mn-ea"/>
                <a:cs typeface="+mn-cs"/>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marL="0" lvl="0" indent="0" algn="l" defTabSz="685800" rtl="0" eaLnBrk="1" latinLnBrk="0" hangingPunct="1">
              <a:lnSpc>
                <a:spcPct val="90000"/>
              </a:lnSpc>
              <a:spcBef>
                <a:spcPts val="1500"/>
              </a:spcBef>
              <a:buFontTx/>
              <a:buNone/>
            </a:pPr>
            <a:r>
              <a:rPr lang="en-US"/>
              <a:t>Click to edit Master text styles</a:t>
            </a:r>
          </a:p>
        </p:txBody>
      </p:sp>
      <p:sp>
        <p:nvSpPr>
          <p:cNvPr id="6" name="Content Placeholder 5"/>
          <p:cNvSpPr>
            <a:spLocks noGrp="1"/>
          </p:cNvSpPr>
          <p:nvPr>
            <p:ph sz="quarter" idx="4"/>
          </p:nvPr>
        </p:nvSpPr>
        <p:spPr>
          <a:xfrm>
            <a:off x="4594860" y="2507550"/>
            <a:ext cx="3360420" cy="3664650"/>
          </a:xfrm>
        </p:spPr>
        <p:txBody>
          <a:bodyPr/>
          <a:lstStyle>
            <a:lvl1pPr>
              <a:defRPr sz="1350"/>
            </a:lvl1pPr>
            <a:lvl2pPr>
              <a:defRPr sz="1200"/>
            </a:lvl2pPr>
            <a:lvl3pPr>
              <a:defRPr sz="1050"/>
            </a:lvl3pPr>
            <a:lvl4pPr>
              <a:defRPr sz="1050"/>
            </a:lvl4pPr>
            <a:lvl5pPr>
              <a:defRPr sz="1050"/>
            </a:lvl5pPr>
            <a:lvl6pPr>
              <a:defRPr sz="1050"/>
            </a:lvl6pPr>
            <a:lvl7pPr>
              <a:defRPr sz="1050"/>
            </a:lvl7pPr>
            <a:lvl8pPr>
              <a:defRPr sz="1050"/>
            </a:lvl8pPr>
            <a:lvl9pPr>
              <a:defRPr sz="10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1BA7A723-92A7-435B-B681-F25B092FEFEB}" type="datetimeFigureOut">
              <a:rPr lang="en-US" dirty="0"/>
              <a:t>10/23/2026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F170639-886C-4FCF-9EAB-ABB5DA3F3F4A}" type="datetimeFigureOut">
              <a:rPr lang="en-US" dirty="0"/>
              <a:t>10/23/2026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2230651-31F4-45D2-98AE-A2108F41BC07}" type="datetimeFigureOut">
              <a:rPr lang="en-US" dirty="0"/>
              <a:t>10/23/2026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936" y="457201"/>
            <a:ext cx="2400300" cy="1600197"/>
          </a:xfrm>
        </p:spPr>
        <p:txBody>
          <a:bodyPr anchor="b">
            <a:normAutofit/>
          </a:bodyPr>
          <a:lstStyle>
            <a:lvl1pPr>
              <a:defRPr sz="2400" b="0" baseline="0"/>
            </a:lvl1pPr>
          </a:lstStyle>
          <a:p>
            <a:r>
              <a:rPr lang="en-US"/>
              <a:t>Click to edit Master title style</a:t>
            </a:r>
            <a:endParaRPr lang="en-US" dirty="0"/>
          </a:p>
        </p:txBody>
      </p:sp>
      <p:sp>
        <p:nvSpPr>
          <p:cNvPr id="3" name="Content Placeholder 2"/>
          <p:cNvSpPr>
            <a:spLocks noGrp="1"/>
          </p:cNvSpPr>
          <p:nvPr>
            <p:ph idx="1"/>
          </p:nvPr>
        </p:nvSpPr>
        <p:spPr>
          <a:xfrm>
            <a:off x="3378200" y="685800"/>
            <a:ext cx="4559300" cy="5486400"/>
          </a:xfrm>
        </p:spPr>
        <p:txBody>
          <a:bodyPr/>
          <a:lstStyle>
            <a:lvl1pPr>
              <a:defRPr sz="1500"/>
            </a:lvl1pPr>
            <a:lvl2pPr>
              <a:defRPr sz="1350"/>
            </a:lvl2pPr>
            <a:lvl3pPr>
              <a:defRPr sz="1200"/>
            </a:lvl3pPr>
            <a:lvl4pPr>
              <a:defRPr sz="1050"/>
            </a:lvl4pPr>
            <a:lvl5pPr>
              <a:defRPr sz="1050"/>
            </a:lvl5pPr>
            <a:lvl6pPr>
              <a:defRPr sz="1050"/>
            </a:lvl6pPr>
            <a:lvl7pPr>
              <a:defRPr sz="1050"/>
            </a:lvl7pPr>
            <a:lvl8pPr>
              <a:defRPr sz="1050"/>
            </a:lvl8pPr>
            <a:lvl9pPr>
              <a:defRPr sz="10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30936" y="2099735"/>
            <a:ext cx="2400300" cy="3810001"/>
          </a:xfrm>
        </p:spPr>
        <p:txBody>
          <a:bodyPr>
            <a:normAutofit/>
          </a:bodyPr>
          <a:lstStyle>
            <a:lvl1pPr marL="0" indent="0">
              <a:lnSpc>
                <a:spcPct val="114000"/>
              </a:lnSpc>
              <a:spcBef>
                <a:spcPts val="600"/>
              </a:spcBef>
              <a:buNone/>
              <a:defRPr sz="975"/>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6F53789A-C914-4DB1-8815-80B5EC7335C5}" type="datetimeFigureOut">
              <a:rPr lang="en-US" dirty="0"/>
              <a:t>10/23/2026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5105400"/>
            <a:ext cx="8469630" cy="17526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5800" y="5257800"/>
            <a:ext cx="7486650" cy="914400"/>
          </a:xfrm>
        </p:spPr>
        <p:txBody>
          <a:bodyPr anchor="b">
            <a:normAutofit/>
          </a:bodyPr>
          <a:lstStyle>
            <a:lvl1pPr>
              <a:defRPr sz="2100" b="0">
                <a:solidFill>
                  <a:schemeClr val="bg1"/>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1"/>
            <a:ext cx="8469630" cy="5128923"/>
          </a:xfrm>
          <a:solidFill>
            <a:schemeClr val="accent1"/>
          </a:solidFill>
        </p:spPr>
        <p:txBody>
          <a:bodyPr anchor="t"/>
          <a:lstStyle>
            <a:lvl1pPr marL="0" indent="0">
              <a:buNone/>
              <a:defRPr sz="2400">
                <a:solidFill>
                  <a:schemeClr val="bg1"/>
                </a:solidFill>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dirty="0"/>
          </a:p>
        </p:txBody>
      </p:sp>
      <p:sp>
        <p:nvSpPr>
          <p:cNvPr id="4" name="Text Placeholder 3"/>
          <p:cNvSpPr>
            <a:spLocks noGrp="1"/>
          </p:cNvSpPr>
          <p:nvPr>
            <p:ph type="body" sz="half" idx="2"/>
          </p:nvPr>
        </p:nvSpPr>
        <p:spPr>
          <a:xfrm>
            <a:off x="685800" y="6108590"/>
            <a:ext cx="7486650" cy="597011"/>
          </a:xfrm>
        </p:spPr>
        <p:txBody>
          <a:bodyPr>
            <a:normAutofit/>
          </a:bodyPr>
          <a:lstStyle>
            <a:lvl1pPr marL="0" indent="0">
              <a:lnSpc>
                <a:spcPct val="100000"/>
              </a:lnSpc>
              <a:spcBef>
                <a:spcPts val="600"/>
              </a:spcBef>
              <a:buNone/>
              <a:defRPr sz="975">
                <a:solidFill>
                  <a:schemeClr val="bg1">
                    <a:lumMod val="85000"/>
                  </a:schemeClr>
                </a:solidFill>
              </a:defRPr>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5E6440AA-91A0-436F-8FDB-C0F939DCAE21}" type="datetimeFigureOut">
              <a:rPr lang="en-US" dirty="0"/>
              <a:t>10/23/2026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033E54A-A8CA-48C1-9504-691B58049D29}" type="datetimeFigureOut">
              <a:rPr lang="en-US" dirty="0"/>
              <a:t>10/23/2026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486525" y="381000"/>
            <a:ext cx="1857375" cy="5897562"/>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571500" y="381000"/>
            <a:ext cx="5800725" cy="589756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5F6C806-BBF7-471C-9527-881CE2266695}" type="datetimeFigureOut">
              <a:rPr lang="en-US" dirty="0"/>
              <a:t>10/23/2026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8469630" y="0"/>
            <a:ext cx="685800" cy="6858000"/>
          </a:xfrm>
          <a:prstGeom prst="rect">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sz="1350"/>
          </a:p>
        </p:txBody>
      </p:sp>
      <p:sp>
        <p:nvSpPr>
          <p:cNvPr id="2" name="Title Placeholder 1"/>
          <p:cNvSpPr>
            <a:spLocks noGrp="1"/>
          </p:cNvSpPr>
          <p:nvPr>
            <p:ph type="title"/>
          </p:nvPr>
        </p:nvSpPr>
        <p:spPr>
          <a:xfrm>
            <a:off x="946404" y="365760"/>
            <a:ext cx="7269480" cy="1325562"/>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946404" y="1828801"/>
            <a:ext cx="6446520" cy="435133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rot="16200000">
            <a:off x="7860032" y="1044178"/>
            <a:ext cx="1904999" cy="273844"/>
          </a:xfrm>
          <a:prstGeom prst="rect">
            <a:avLst/>
          </a:prstGeom>
        </p:spPr>
        <p:txBody>
          <a:bodyPr vert="horz" lIns="91440" tIns="45720" rIns="91440" bIns="45720" rtlCol="0" anchor="ctr"/>
          <a:lstStyle>
            <a:lvl1pPr algn="r">
              <a:defRPr sz="788" b="0">
                <a:solidFill>
                  <a:schemeClr val="tx2">
                    <a:lumMod val="20000"/>
                    <a:lumOff val="80000"/>
                  </a:schemeClr>
                </a:solidFill>
              </a:defRPr>
            </a:lvl1pPr>
          </a:lstStyle>
          <a:p>
            <a:fld id="{0E59FD0C-5451-4CA0-86AF-E70AE3279989}" type="datetimeFigureOut">
              <a:rPr lang="en-US" dirty="0"/>
              <a:t>10/23/2026</a:t>
            </a:fld>
            <a:endParaRPr lang="en-US" dirty="0"/>
          </a:p>
        </p:txBody>
      </p:sp>
      <p:sp>
        <p:nvSpPr>
          <p:cNvPr id="5" name="Footer Placeholder 4"/>
          <p:cNvSpPr>
            <a:spLocks noGrp="1"/>
          </p:cNvSpPr>
          <p:nvPr>
            <p:ph type="ftr" sz="quarter" idx="3"/>
          </p:nvPr>
        </p:nvSpPr>
        <p:spPr>
          <a:xfrm rot="16200000">
            <a:off x="7021831" y="4092178"/>
            <a:ext cx="3581400" cy="273844"/>
          </a:xfrm>
          <a:prstGeom prst="rect">
            <a:avLst/>
          </a:prstGeom>
        </p:spPr>
        <p:txBody>
          <a:bodyPr vert="horz" lIns="91440" tIns="45720" rIns="91440" bIns="45720" rtlCol="0" anchor="ctr"/>
          <a:lstStyle>
            <a:lvl1pPr algn="l">
              <a:defRPr sz="788">
                <a:solidFill>
                  <a:schemeClr val="tx2">
                    <a:lumMod val="20000"/>
                    <a:lumOff val="80000"/>
                  </a:schemeClr>
                </a:solidFill>
              </a:defRPr>
            </a:lvl1pPr>
          </a:lstStyle>
          <a:p>
            <a:endParaRPr lang="en-US" dirty="0"/>
          </a:p>
        </p:txBody>
      </p:sp>
      <p:sp>
        <p:nvSpPr>
          <p:cNvPr id="6" name="Slide Number Placeholder 5"/>
          <p:cNvSpPr>
            <a:spLocks noGrp="1"/>
          </p:cNvSpPr>
          <p:nvPr>
            <p:ph type="sldNum" sz="quarter" idx="4"/>
          </p:nvPr>
        </p:nvSpPr>
        <p:spPr>
          <a:xfrm>
            <a:off x="8469630" y="6172201"/>
            <a:ext cx="685800" cy="593725"/>
          </a:xfrm>
          <a:prstGeom prst="rect">
            <a:avLst/>
          </a:prstGeom>
        </p:spPr>
        <p:txBody>
          <a:bodyPr vert="horz" lIns="45720" tIns="45720" rIns="45720" bIns="45720" rtlCol="0" anchor="ctr">
            <a:normAutofit/>
          </a:bodyPr>
          <a:lstStyle>
            <a:lvl1pPr algn="ctr">
              <a:defRPr sz="2700">
                <a:solidFill>
                  <a:schemeClr val="tx2">
                    <a:lumMod val="60000"/>
                    <a:lumOff val="40000"/>
                  </a:schemeClr>
                </a:solidFill>
              </a:defRPr>
            </a:lvl1pPr>
          </a:lstStyle>
          <a:p>
            <a:fld id="{4FAB73BC-B049-4115-A692-8D63A059BFB8}"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841" r:id="rId1"/>
    <p:sldLayoutId id="2147483842" r:id="rId2"/>
    <p:sldLayoutId id="2147483843" r:id="rId3"/>
    <p:sldLayoutId id="2147483844" r:id="rId4"/>
    <p:sldLayoutId id="2147483845" r:id="rId5"/>
    <p:sldLayoutId id="2147483846" r:id="rId6"/>
    <p:sldLayoutId id="2147483847" r:id="rId7"/>
    <p:sldLayoutId id="2147483848" r:id="rId8"/>
    <p:sldLayoutId id="2147483849" r:id="rId9"/>
    <p:sldLayoutId id="2147483850" r:id="rId10"/>
    <p:sldLayoutId id="2147483851" r:id="rId11"/>
  </p:sldLayoutIdLst>
  <p:hf sldNum="0" hdr="0" ftr="0" dt="0"/>
  <p:txStyles>
    <p:titleStyle>
      <a:lvl1pPr algn="l" defTabSz="685800" rtl="0" eaLnBrk="1" latinLnBrk="0" hangingPunct="1">
        <a:lnSpc>
          <a:spcPct val="90000"/>
        </a:lnSpc>
        <a:spcBef>
          <a:spcPct val="0"/>
        </a:spcBef>
        <a:buNone/>
        <a:defRPr sz="3300" kern="1200" spc="-38" baseline="0">
          <a:solidFill>
            <a:schemeClr val="tx1"/>
          </a:solidFill>
          <a:latin typeface="+mj-lt"/>
          <a:ea typeface="+mj-ea"/>
          <a:cs typeface="+mj-cs"/>
        </a:defRPr>
      </a:lvl1pPr>
    </p:titleStyle>
    <p:bodyStyle>
      <a:lvl1pPr marL="137160" indent="-137160" algn="l" defTabSz="685800" rtl="0" eaLnBrk="1" latinLnBrk="0" hangingPunct="1">
        <a:lnSpc>
          <a:spcPct val="95000"/>
        </a:lnSpc>
        <a:spcBef>
          <a:spcPts val="1050"/>
        </a:spcBef>
        <a:spcAft>
          <a:spcPts val="150"/>
        </a:spcAft>
        <a:buClr>
          <a:schemeClr val="accent1"/>
        </a:buClr>
        <a:buSzPct val="80000"/>
        <a:buFont typeface="Arial" pitchFamily="34" charset="0"/>
        <a:buChar char="•"/>
        <a:defRPr sz="1350" kern="1200" spc="8" baseline="0">
          <a:solidFill>
            <a:schemeClr val="tx1"/>
          </a:solidFill>
          <a:latin typeface="+mn-lt"/>
          <a:ea typeface="+mn-ea"/>
          <a:cs typeface="+mn-cs"/>
        </a:defRPr>
      </a:lvl1pPr>
      <a:lvl2pPr marL="342900" indent="-137160" algn="l" defTabSz="685800" rtl="0" eaLnBrk="1" latinLnBrk="0" hangingPunct="1">
        <a:lnSpc>
          <a:spcPct val="90000"/>
        </a:lnSpc>
        <a:spcBef>
          <a:spcPts val="225"/>
        </a:spcBef>
        <a:spcAft>
          <a:spcPts val="225"/>
        </a:spcAft>
        <a:buClr>
          <a:schemeClr val="accent1"/>
        </a:buClr>
        <a:buFont typeface="Wingdings 2" pitchFamily="18" charset="2"/>
        <a:buChar char=""/>
        <a:defRPr sz="1200" kern="1200">
          <a:solidFill>
            <a:schemeClr val="tx1">
              <a:lumMod val="85000"/>
              <a:lumOff val="15000"/>
            </a:schemeClr>
          </a:solidFill>
          <a:latin typeface="+mn-lt"/>
          <a:ea typeface="+mn-ea"/>
          <a:cs typeface="+mn-cs"/>
        </a:defRPr>
      </a:lvl2pPr>
      <a:lvl3pPr marL="548640" indent="-137160" algn="l" defTabSz="685800" rtl="0" eaLnBrk="1" latinLnBrk="0" hangingPunct="1">
        <a:lnSpc>
          <a:spcPct val="90000"/>
        </a:lnSpc>
        <a:spcBef>
          <a:spcPts val="225"/>
        </a:spcBef>
        <a:spcAft>
          <a:spcPts val="225"/>
        </a:spcAft>
        <a:buClr>
          <a:schemeClr val="accent1"/>
        </a:buClr>
        <a:buFont typeface="Wingdings 2" pitchFamily="18" charset="2"/>
        <a:buChar char=""/>
        <a:defRPr sz="1050" kern="1200">
          <a:solidFill>
            <a:schemeClr val="tx1">
              <a:lumMod val="85000"/>
              <a:lumOff val="15000"/>
            </a:schemeClr>
          </a:solidFill>
          <a:latin typeface="+mn-lt"/>
          <a:ea typeface="+mn-ea"/>
          <a:cs typeface="+mn-cs"/>
        </a:defRPr>
      </a:lvl3pPr>
      <a:lvl4pPr marL="754380" indent="-137160" algn="l" defTabSz="685800" rtl="0" eaLnBrk="1" latinLnBrk="0" hangingPunct="1">
        <a:lnSpc>
          <a:spcPct val="90000"/>
        </a:lnSpc>
        <a:spcBef>
          <a:spcPts val="225"/>
        </a:spcBef>
        <a:spcAft>
          <a:spcPts val="225"/>
        </a:spcAft>
        <a:buClr>
          <a:schemeClr val="accent1"/>
        </a:buClr>
        <a:buFont typeface="Wingdings 2" pitchFamily="18" charset="2"/>
        <a:buChar char=""/>
        <a:defRPr sz="1050" kern="1200">
          <a:solidFill>
            <a:schemeClr val="tx1">
              <a:lumMod val="85000"/>
              <a:lumOff val="15000"/>
            </a:schemeClr>
          </a:solidFill>
          <a:latin typeface="+mn-lt"/>
          <a:ea typeface="+mn-ea"/>
          <a:cs typeface="+mn-cs"/>
        </a:defRPr>
      </a:lvl4pPr>
      <a:lvl5pPr marL="960120" indent="-137160" algn="l" defTabSz="685800" rtl="0" eaLnBrk="1" latinLnBrk="0" hangingPunct="1">
        <a:lnSpc>
          <a:spcPct val="90000"/>
        </a:lnSpc>
        <a:spcBef>
          <a:spcPts val="225"/>
        </a:spcBef>
        <a:spcAft>
          <a:spcPts val="225"/>
        </a:spcAft>
        <a:buClr>
          <a:schemeClr val="accent1"/>
        </a:buClr>
        <a:buFont typeface="Wingdings 2" pitchFamily="18" charset="2"/>
        <a:buChar char=""/>
        <a:defRPr sz="1050" kern="1200">
          <a:solidFill>
            <a:schemeClr val="tx1">
              <a:lumMod val="85000"/>
              <a:lumOff val="15000"/>
            </a:schemeClr>
          </a:solidFill>
          <a:latin typeface="+mn-lt"/>
          <a:ea typeface="+mn-ea"/>
          <a:cs typeface="+mn-cs"/>
        </a:defRPr>
      </a:lvl5pPr>
      <a:lvl6pPr marL="1200000" indent="-171450" algn="l" defTabSz="685800" rtl="0" eaLnBrk="1" latinLnBrk="0" hangingPunct="1">
        <a:lnSpc>
          <a:spcPct val="90000"/>
        </a:lnSpc>
        <a:spcBef>
          <a:spcPts val="225"/>
        </a:spcBef>
        <a:spcAft>
          <a:spcPts val="225"/>
        </a:spcAft>
        <a:buClr>
          <a:schemeClr val="accent1"/>
        </a:buClr>
        <a:buFont typeface="Wingdings 2" pitchFamily="18" charset="2"/>
        <a:buChar char=""/>
        <a:defRPr sz="1050" kern="1200">
          <a:solidFill>
            <a:schemeClr val="tx1">
              <a:lumMod val="85000"/>
              <a:lumOff val="15000"/>
            </a:schemeClr>
          </a:solidFill>
          <a:latin typeface="+mn-lt"/>
          <a:ea typeface="+mn-ea"/>
          <a:cs typeface="+mn-cs"/>
        </a:defRPr>
      </a:lvl6pPr>
      <a:lvl7pPr marL="1425000" indent="-171450" algn="l" defTabSz="685800" rtl="0" eaLnBrk="1" latinLnBrk="0" hangingPunct="1">
        <a:lnSpc>
          <a:spcPct val="90000"/>
        </a:lnSpc>
        <a:spcBef>
          <a:spcPts val="225"/>
        </a:spcBef>
        <a:spcAft>
          <a:spcPts val="225"/>
        </a:spcAft>
        <a:buClr>
          <a:schemeClr val="accent1"/>
        </a:buClr>
        <a:buFont typeface="Wingdings 2" pitchFamily="18" charset="2"/>
        <a:buChar char=""/>
        <a:defRPr sz="1050" kern="1200">
          <a:solidFill>
            <a:schemeClr val="tx1">
              <a:lumMod val="85000"/>
              <a:lumOff val="15000"/>
            </a:schemeClr>
          </a:solidFill>
          <a:latin typeface="+mn-lt"/>
          <a:ea typeface="+mn-ea"/>
          <a:cs typeface="+mn-cs"/>
        </a:defRPr>
      </a:lvl7pPr>
      <a:lvl8pPr marL="1650000" indent="-171450" algn="l" defTabSz="685800" rtl="0" eaLnBrk="1" latinLnBrk="0" hangingPunct="1">
        <a:lnSpc>
          <a:spcPct val="90000"/>
        </a:lnSpc>
        <a:spcBef>
          <a:spcPts val="225"/>
        </a:spcBef>
        <a:spcAft>
          <a:spcPts val="225"/>
        </a:spcAft>
        <a:buClr>
          <a:schemeClr val="accent1"/>
        </a:buClr>
        <a:buFont typeface="Wingdings 2" pitchFamily="18" charset="2"/>
        <a:buChar char=""/>
        <a:defRPr sz="1050" kern="1200">
          <a:solidFill>
            <a:schemeClr val="tx1">
              <a:lumMod val="85000"/>
              <a:lumOff val="15000"/>
            </a:schemeClr>
          </a:solidFill>
          <a:latin typeface="+mn-lt"/>
          <a:ea typeface="+mn-ea"/>
          <a:cs typeface="+mn-cs"/>
        </a:defRPr>
      </a:lvl8pPr>
      <a:lvl9pPr marL="1875000" indent="-171450" algn="l" defTabSz="685800" rtl="0" eaLnBrk="1" latinLnBrk="0" hangingPunct="1">
        <a:lnSpc>
          <a:spcPct val="90000"/>
        </a:lnSpc>
        <a:spcBef>
          <a:spcPts val="225"/>
        </a:spcBef>
        <a:spcAft>
          <a:spcPts val="225"/>
        </a:spcAft>
        <a:buClr>
          <a:schemeClr val="accent1"/>
        </a:buClr>
        <a:buFont typeface="Wingdings 2" pitchFamily="18" charset="2"/>
        <a:buChar char=""/>
        <a:defRPr sz="1050" kern="1200">
          <a:solidFill>
            <a:schemeClr val="tx1">
              <a:lumMod val="85000"/>
              <a:lumOff val="15000"/>
            </a:schemeClr>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78A820-E9A6-4100-7ECF-4C4B507C8BD8}"/>
              </a:ext>
            </a:extLst>
          </p:cNvPr>
          <p:cNvSpPr>
            <a:spLocks noGrp="1"/>
          </p:cNvSpPr>
          <p:nvPr>
            <p:ph type="ctrTitle"/>
          </p:nvPr>
        </p:nvSpPr>
        <p:spPr>
          <a:xfrm>
            <a:off x="3025462" y="1055102"/>
            <a:ext cx="5550648" cy="877163"/>
          </a:xfrm>
        </p:spPr>
        <p:txBody>
          <a:bodyPr wrap="square">
            <a:spAutoFit/>
          </a:bodyPr>
          <a:lstStyle/>
          <a:p>
            <a:r>
              <a:rPr lang="en-US" sz="6000" dirty="0"/>
              <a:t>“</a:t>
            </a:r>
            <a:r>
              <a:rPr lang="en-US" sz="6000" b="1" dirty="0"/>
              <a:t>At All Times</a:t>
            </a:r>
            <a:r>
              <a:rPr lang="en-US" sz="6000" dirty="0"/>
              <a:t>”</a:t>
            </a:r>
          </a:p>
        </p:txBody>
      </p:sp>
      <p:sp>
        <p:nvSpPr>
          <p:cNvPr id="3" name="Subtitle 2">
            <a:extLst>
              <a:ext uri="{FF2B5EF4-FFF2-40B4-BE49-F238E27FC236}">
                <a16:creationId xmlns:a16="http://schemas.microsoft.com/office/drawing/2014/main" id="{F416FAA8-8805-E7B9-A8C4-0F745D585F4A}"/>
              </a:ext>
            </a:extLst>
          </p:cNvPr>
          <p:cNvSpPr>
            <a:spLocks noGrp="1"/>
          </p:cNvSpPr>
          <p:nvPr>
            <p:ph type="subTitle" idx="1"/>
          </p:nvPr>
        </p:nvSpPr>
        <p:spPr>
          <a:xfrm>
            <a:off x="4767634" y="1932265"/>
            <a:ext cx="3808476" cy="501676"/>
          </a:xfrm>
        </p:spPr>
        <p:txBody>
          <a:bodyPr wrap="square">
            <a:spAutoFit/>
          </a:bodyPr>
          <a:lstStyle/>
          <a:p>
            <a:r>
              <a:rPr lang="en-US" sz="2800" b="1" dirty="0">
                <a:solidFill>
                  <a:schemeClr val="tx1"/>
                </a:solidFill>
              </a:rPr>
              <a:t>II Corinthians 9:6-8</a:t>
            </a:r>
          </a:p>
        </p:txBody>
      </p:sp>
    </p:spTree>
    <p:extLst>
      <p:ext uri="{BB962C8B-B14F-4D97-AF65-F5344CB8AC3E}">
        <p14:creationId xmlns:p14="http://schemas.microsoft.com/office/powerpoint/2010/main" val="281896535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0A4A3B-F938-EE34-C69D-C594E748A578}"/>
              </a:ext>
            </a:extLst>
          </p:cNvPr>
          <p:cNvSpPr>
            <a:spLocks noGrp="1"/>
          </p:cNvSpPr>
          <p:nvPr>
            <p:ph type="title"/>
          </p:nvPr>
        </p:nvSpPr>
        <p:spPr>
          <a:xfrm>
            <a:off x="457200" y="457200"/>
            <a:ext cx="7269480" cy="646331"/>
          </a:xfrm>
        </p:spPr>
        <p:txBody>
          <a:bodyPr>
            <a:spAutoFit/>
          </a:bodyPr>
          <a:lstStyle/>
          <a:p>
            <a:r>
              <a:rPr lang="en-US" sz="4000" b="1" dirty="0"/>
              <a:t>Introduction</a:t>
            </a:r>
          </a:p>
        </p:txBody>
      </p:sp>
      <p:sp>
        <p:nvSpPr>
          <p:cNvPr id="3" name="Content Placeholder 2">
            <a:extLst>
              <a:ext uri="{FF2B5EF4-FFF2-40B4-BE49-F238E27FC236}">
                <a16:creationId xmlns:a16="http://schemas.microsoft.com/office/drawing/2014/main" id="{6A07869D-03D2-844B-E884-F4105E78A2DC}"/>
              </a:ext>
            </a:extLst>
          </p:cNvPr>
          <p:cNvSpPr>
            <a:spLocks noGrp="1"/>
          </p:cNvSpPr>
          <p:nvPr>
            <p:ph idx="1"/>
          </p:nvPr>
        </p:nvSpPr>
        <p:spPr>
          <a:xfrm>
            <a:off x="457200" y="1113163"/>
            <a:ext cx="7772400" cy="2335511"/>
          </a:xfrm>
        </p:spPr>
        <p:txBody>
          <a:bodyPr>
            <a:spAutoFit/>
          </a:bodyPr>
          <a:lstStyle/>
          <a:p>
            <a:pPr marL="228600" indent="-228600">
              <a:buClr>
                <a:schemeClr val="tx1"/>
              </a:buClr>
              <a:buSzPct val="100000"/>
            </a:pPr>
            <a:r>
              <a:rPr lang="en-US" sz="2800" dirty="0"/>
              <a:t>The phrase, “at all times,” occurs 14 times in the ESV</a:t>
            </a:r>
          </a:p>
          <a:p>
            <a:pPr marL="457200" lvl="1" indent="-228600">
              <a:buClr>
                <a:schemeClr val="tx1"/>
              </a:buClr>
              <a:buSzPct val="100000"/>
              <a:buFont typeface="Arial" panose="020B0604020202020204" pitchFamily="34" charset="0"/>
              <a:buChar char="•"/>
            </a:pPr>
            <a:r>
              <a:rPr lang="en-US" sz="2800" dirty="0"/>
              <a:t>Both Old and New Testaments</a:t>
            </a:r>
          </a:p>
          <a:p>
            <a:pPr marL="228600" indent="-228600">
              <a:buClr>
                <a:schemeClr val="tx1"/>
              </a:buClr>
              <a:buSzPct val="100000"/>
            </a:pPr>
            <a:r>
              <a:rPr lang="en-US" sz="2800" dirty="0"/>
              <a:t>Let’s examine six of those, focusing on their application to us.</a:t>
            </a:r>
          </a:p>
        </p:txBody>
      </p:sp>
    </p:spTree>
    <p:extLst>
      <p:ext uri="{BB962C8B-B14F-4D97-AF65-F5344CB8AC3E}">
        <p14:creationId xmlns:p14="http://schemas.microsoft.com/office/powerpoint/2010/main" val="6041143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3E7E77-D03B-183C-4AC9-905E350FD4B4}"/>
              </a:ext>
            </a:extLst>
          </p:cNvPr>
          <p:cNvSpPr>
            <a:spLocks noGrp="1"/>
          </p:cNvSpPr>
          <p:nvPr>
            <p:ph type="title"/>
          </p:nvPr>
        </p:nvSpPr>
        <p:spPr>
          <a:xfrm>
            <a:off x="457200" y="457200"/>
            <a:ext cx="7269480" cy="646331"/>
          </a:xfrm>
        </p:spPr>
        <p:txBody>
          <a:bodyPr>
            <a:spAutoFit/>
          </a:bodyPr>
          <a:lstStyle/>
          <a:p>
            <a:r>
              <a:rPr lang="en-US" sz="4000" dirty="0"/>
              <a:t>“</a:t>
            </a:r>
            <a:r>
              <a:rPr lang="en-US" sz="4000" b="1" dirty="0"/>
              <a:t>At All Times</a:t>
            </a:r>
            <a:r>
              <a:rPr lang="en-US" sz="4000" dirty="0"/>
              <a:t>”:</a:t>
            </a:r>
          </a:p>
        </p:txBody>
      </p:sp>
      <p:sp>
        <p:nvSpPr>
          <p:cNvPr id="3" name="Content Placeholder 2">
            <a:extLst>
              <a:ext uri="{FF2B5EF4-FFF2-40B4-BE49-F238E27FC236}">
                <a16:creationId xmlns:a16="http://schemas.microsoft.com/office/drawing/2014/main" id="{FD0096D7-6B28-9F2C-7F02-DB38A906A7B7}"/>
              </a:ext>
            </a:extLst>
          </p:cNvPr>
          <p:cNvSpPr>
            <a:spLocks noGrp="1"/>
          </p:cNvSpPr>
          <p:nvPr>
            <p:ph idx="1"/>
          </p:nvPr>
        </p:nvSpPr>
        <p:spPr>
          <a:xfrm>
            <a:off x="457200" y="1115568"/>
            <a:ext cx="7772400" cy="3919022"/>
          </a:xfrm>
        </p:spPr>
        <p:txBody>
          <a:bodyPr>
            <a:spAutoFit/>
          </a:bodyPr>
          <a:lstStyle/>
          <a:p>
            <a:pPr marL="0" indent="0">
              <a:buClr>
                <a:schemeClr val="tx1"/>
              </a:buClr>
              <a:buSzPct val="100000"/>
              <a:buNone/>
            </a:pPr>
            <a:r>
              <a:rPr lang="en-US" sz="3200" b="1" dirty="0"/>
              <a:t>Bless the Lord</a:t>
            </a:r>
            <a:endParaRPr lang="en-US" sz="2800" b="1" dirty="0"/>
          </a:p>
          <a:p>
            <a:pPr marL="457200" lvl="1" indent="-228600">
              <a:buClr>
                <a:schemeClr val="tx1"/>
              </a:buClr>
              <a:buSzPct val="100000"/>
            </a:pPr>
            <a:r>
              <a:rPr lang="en-US" sz="2800" dirty="0">
                <a:solidFill>
                  <a:schemeClr val="tx1"/>
                </a:solidFill>
              </a:rPr>
              <a:t>David praised and blessed God</a:t>
            </a:r>
          </a:p>
          <a:p>
            <a:pPr marL="685800" lvl="2" indent="-228600">
              <a:buClr>
                <a:schemeClr val="tx1"/>
              </a:buClr>
              <a:buSzPct val="100000"/>
            </a:pPr>
            <a:r>
              <a:rPr lang="en-US" sz="2800" dirty="0">
                <a:solidFill>
                  <a:schemeClr val="tx1"/>
                </a:solidFill>
              </a:rPr>
              <a:t>Psalms 34:1-3 – “I will bless the Lord at all times”</a:t>
            </a:r>
          </a:p>
          <a:p>
            <a:pPr marL="457200" lvl="1" indent="-228600">
              <a:buClr>
                <a:schemeClr val="tx1"/>
              </a:buClr>
              <a:buSzPct val="100000"/>
            </a:pPr>
            <a:r>
              <a:rPr lang="en-US" sz="2800" dirty="0">
                <a:solidFill>
                  <a:schemeClr val="tx1"/>
                </a:solidFill>
              </a:rPr>
              <a:t>Paul shows us that we are to thank (i.e. – bless) God always</a:t>
            </a:r>
          </a:p>
          <a:p>
            <a:pPr marL="685800" lvl="2" indent="-228600">
              <a:buClr>
                <a:schemeClr val="tx1"/>
              </a:buClr>
              <a:buSzPct val="100000"/>
            </a:pPr>
            <a:r>
              <a:rPr lang="en-US" sz="2800" dirty="0">
                <a:solidFill>
                  <a:schemeClr val="tx1"/>
                </a:solidFill>
              </a:rPr>
              <a:t>Ephesians 5:19-21 – “giving thanks always and for everything to God …”</a:t>
            </a:r>
          </a:p>
          <a:p>
            <a:pPr marL="457200" lvl="1" indent="-228600">
              <a:buClr>
                <a:schemeClr val="tx1"/>
              </a:buClr>
              <a:buSzPct val="100000"/>
            </a:pPr>
            <a:r>
              <a:rPr lang="en-US" sz="2800" dirty="0">
                <a:solidFill>
                  <a:schemeClr val="tx1"/>
                </a:solidFill>
              </a:rPr>
              <a:t>Are we doing the same?</a:t>
            </a:r>
          </a:p>
        </p:txBody>
      </p:sp>
    </p:spTree>
    <p:extLst>
      <p:ext uri="{BB962C8B-B14F-4D97-AF65-F5344CB8AC3E}">
        <p14:creationId xmlns:p14="http://schemas.microsoft.com/office/powerpoint/2010/main" val="20996642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B67680-2529-6D43-F938-70F571B07EB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5E66405-8AF6-3F17-DBF0-95FEF6FDBF5C}"/>
              </a:ext>
            </a:extLst>
          </p:cNvPr>
          <p:cNvSpPr>
            <a:spLocks noGrp="1"/>
          </p:cNvSpPr>
          <p:nvPr>
            <p:ph type="title"/>
          </p:nvPr>
        </p:nvSpPr>
        <p:spPr>
          <a:xfrm>
            <a:off x="457200" y="457200"/>
            <a:ext cx="7269480" cy="646331"/>
          </a:xfrm>
        </p:spPr>
        <p:txBody>
          <a:bodyPr>
            <a:spAutoFit/>
          </a:bodyPr>
          <a:lstStyle/>
          <a:p>
            <a:r>
              <a:rPr lang="en-US" sz="4000" dirty="0"/>
              <a:t>“</a:t>
            </a:r>
            <a:r>
              <a:rPr lang="en-US" sz="4000" b="1" dirty="0"/>
              <a:t>At All Times</a:t>
            </a:r>
            <a:r>
              <a:rPr lang="en-US" sz="4000" dirty="0"/>
              <a:t>”:</a:t>
            </a:r>
          </a:p>
        </p:txBody>
      </p:sp>
      <p:sp>
        <p:nvSpPr>
          <p:cNvPr id="3" name="Content Placeholder 2">
            <a:extLst>
              <a:ext uri="{FF2B5EF4-FFF2-40B4-BE49-F238E27FC236}">
                <a16:creationId xmlns:a16="http://schemas.microsoft.com/office/drawing/2014/main" id="{1CAD70F1-2E8F-F228-6723-5546EA38F2EB}"/>
              </a:ext>
            </a:extLst>
          </p:cNvPr>
          <p:cNvSpPr>
            <a:spLocks noGrp="1"/>
          </p:cNvSpPr>
          <p:nvPr>
            <p:ph idx="1"/>
          </p:nvPr>
        </p:nvSpPr>
        <p:spPr>
          <a:xfrm>
            <a:off x="457200" y="1115568"/>
            <a:ext cx="7772400" cy="5572808"/>
          </a:xfrm>
        </p:spPr>
        <p:txBody>
          <a:bodyPr>
            <a:spAutoFit/>
          </a:bodyPr>
          <a:lstStyle/>
          <a:p>
            <a:pPr marL="0" indent="0">
              <a:buClr>
                <a:schemeClr val="tx1"/>
              </a:buClr>
              <a:buSzPct val="100000"/>
              <a:buNone/>
            </a:pPr>
            <a:r>
              <a:rPr lang="en-US" sz="3200" b="1" dirty="0"/>
              <a:t>Trust in God</a:t>
            </a:r>
            <a:endParaRPr lang="en-US" sz="2800" b="1" dirty="0"/>
          </a:p>
          <a:p>
            <a:pPr marL="457200" lvl="1" indent="-228600">
              <a:buClr>
                <a:schemeClr val="tx1"/>
              </a:buClr>
              <a:buSzPct val="100000"/>
            </a:pPr>
            <a:r>
              <a:rPr lang="en-US" sz="2800" dirty="0">
                <a:solidFill>
                  <a:schemeClr val="tx1"/>
                </a:solidFill>
              </a:rPr>
              <a:t>David admonished everyone to trust in God</a:t>
            </a:r>
          </a:p>
          <a:p>
            <a:pPr marL="685800" lvl="2" indent="-228600">
              <a:buClr>
                <a:schemeClr val="tx1"/>
              </a:buClr>
              <a:buSzPct val="100000"/>
            </a:pPr>
            <a:r>
              <a:rPr lang="en-US" sz="2800" dirty="0">
                <a:solidFill>
                  <a:schemeClr val="tx1"/>
                </a:solidFill>
              </a:rPr>
              <a:t>Psalms 62:5-8 – “Trust in him at all times”</a:t>
            </a:r>
          </a:p>
          <a:p>
            <a:pPr marL="685800" lvl="2" indent="-228600">
              <a:buClr>
                <a:schemeClr val="tx1"/>
              </a:buClr>
              <a:buSzPct val="100000"/>
            </a:pPr>
            <a:r>
              <a:rPr lang="en-US" sz="2800" dirty="0">
                <a:solidFill>
                  <a:schemeClr val="tx1"/>
                </a:solidFill>
              </a:rPr>
              <a:t>Psalms 37:1-6 – “Trust in the Lord”</a:t>
            </a:r>
          </a:p>
          <a:p>
            <a:pPr marL="457200" lvl="1" indent="-228600">
              <a:buClr>
                <a:schemeClr val="tx1"/>
              </a:buClr>
              <a:buSzPct val="100000"/>
            </a:pPr>
            <a:r>
              <a:rPr lang="en-US" sz="2800" dirty="0">
                <a:solidFill>
                  <a:schemeClr val="tx1"/>
                </a:solidFill>
              </a:rPr>
              <a:t>God is the “Most High” and is deserving of our trust</a:t>
            </a:r>
          </a:p>
          <a:p>
            <a:pPr marL="685800" lvl="2" indent="-228600">
              <a:buClr>
                <a:schemeClr val="tx1"/>
              </a:buClr>
              <a:buSzPct val="100000"/>
            </a:pPr>
            <a:r>
              <a:rPr lang="en-US" sz="2800" dirty="0">
                <a:solidFill>
                  <a:schemeClr val="tx1"/>
                </a:solidFill>
              </a:rPr>
              <a:t>Daniel 4:24-25 – “… the Most High rules the kingdom of men …”</a:t>
            </a:r>
          </a:p>
          <a:p>
            <a:pPr marL="457200" lvl="1" indent="-228600">
              <a:buClr>
                <a:schemeClr val="tx1"/>
              </a:buClr>
              <a:buSzPct val="100000"/>
            </a:pPr>
            <a:r>
              <a:rPr lang="en-US" sz="2800" dirty="0">
                <a:solidFill>
                  <a:schemeClr val="tx1"/>
                </a:solidFill>
              </a:rPr>
              <a:t>Are we trusting God “at all times”?</a:t>
            </a:r>
          </a:p>
          <a:p>
            <a:pPr marL="685800" lvl="2" indent="-228600" defTabSz="806450">
              <a:buClr>
                <a:schemeClr val="tx1"/>
              </a:buClr>
              <a:buSzPct val="100000"/>
            </a:pPr>
            <a:r>
              <a:rPr lang="en-US" sz="2800" dirty="0">
                <a:solidFill>
                  <a:schemeClr val="tx1"/>
                </a:solidFill>
              </a:rPr>
              <a:t>Proverbs 3:5-6 – “Trust in the Lord with all your heart”</a:t>
            </a:r>
          </a:p>
        </p:txBody>
      </p:sp>
    </p:spTree>
    <p:extLst>
      <p:ext uri="{BB962C8B-B14F-4D97-AF65-F5344CB8AC3E}">
        <p14:creationId xmlns:p14="http://schemas.microsoft.com/office/powerpoint/2010/main" val="25230353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15077E-6942-62A9-D5F0-BD05BE39AA4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44704B9-89C7-A2AC-50E9-D66D38382BD8}"/>
              </a:ext>
            </a:extLst>
          </p:cNvPr>
          <p:cNvSpPr>
            <a:spLocks noGrp="1"/>
          </p:cNvSpPr>
          <p:nvPr>
            <p:ph type="title"/>
          </p:nvPr>
        </p:nvSpPr>
        <p:spPr>
          <a:xfrm>
            <a:off x="457200" y="457200"/>
            <a:ext cx="7269480" cy="646331"/>
          </a:xfrm>
        </p:spPr>
        <p:txBody>
          <a:bodyPr>
            <a:spAutoFit/>
          </a:bodyPr>
          <a:lstStyle/>
          <a:p>
            <a:r>
              <a:rPr lang="en-US" sz="4000" dirty="0"/>
              <a:t>“</a:t>
            </a:r>
            <a:r>
              <a:rPr lang="en-US" sz="4000" b="1" dirty="0"/>
              <a:t>At All Times</a:t>
            </a:r>
            <a:r>
              <a:rPr lang="en-US" sz="4000" dirty="0"/>
              <a:t>”:</a:t>
            </a:r>
          </a:p>
        </p:txBody>
      </p:sp>
      <p:sp>
        <p:nvSpPr>
          <p:cNvPr id="3" name="Content Placeholder 2">
            <a:extLst>
              <a:ext uri="{FF2B5EF4-FFF2-40B4-BE49-F238E27FC236}">
                <a16:creationId xmlns:a16="http://schemas.microsoft.com/office/drawing/2014/main" id="{94039CD3-A7E5-6391-A19E-97A9936CC260}"/>
              </a:ext>
            </a:extLst>
          </p:cNvPr>
          <p:cNvSpPr>
            <a:spLocks noGrp="1"/>
          </p:cNvSpPr>
          <p:nvPr>
            <p:ph idx="1"/>
          </p:nvPr>
        </p:nvSpPr>
        <p:spPr>
          <a:xfrm>
            <a:off x="457200" y="1115568"/>
            <a:ext cx="7772400" cy="5572808"/>
          </a:xfrm>
        </p:spPr>
        <p:txBody>
          <a:bodyPr wrap="square">
            <a:spAutoFit/>
          </a:bodyPr>
          <a:lstStyle/>
          <a:p>
            <a:pPr marL="0" indent="0">
              <a:buClr>
                <a:schemeClr val="tx1"/>
              </a:buClr>
              <a:buSzPct val="100000"/>
              <a:buNone/>
            </a:pPr>
            <a:r>
              <a:rPr lang="en-US" sz="3200" b="1" dirty="0"/>
              <a:t>Do righteousness</a:t>
            </a:r>
            <a:endParaRPr lang="en-US" sz="2800" b="1" dirty="0"/>
          </a:p>
          <a:p>
            <a:pPr marL="457200" lvl="1" indent="-228600">
              <a:buClr>
                <a:schemeClr val="tx1"/>
              </a:buClr>
              <a:buSzPct val="100000"/>
            </a:pPr>
            <a:r>
              <a:rPr lang="en-US" sz="2800" dirty="0">
                <a:solidFill>
                  <a:schemeClr val="tx1"/>
                </a:solidFill>
              </a:rPr>
              <a:t>We are commanded to be righteous people</a:t>
            </a:r>
          </a:p>
          <a:p>
            <a:pPr marL="685800" lvl="2" indent="-228600">
              <a:buClr>
                <a:schemeClr val="tx1"/>
              </a:buClr>
              <a:buSzPct val="100000"/>
            </a:pPr>
            <a:r>
              <a:rPr lang="en-US" sz="2800" dirty="0">
                <a:solidFill>
                  <a:schemeClr val="tx1"/>
                </a:solidFill>
              </a:rPr>
              <a:t>Psalms 106:1-3 – “… observe justice, who do righteousness at all times”</a:t>
            </a:r>
          </a:p>
          <a:p>
            <a:pPr marL="457200" lvl="1" indent="-228600">
              <a:buClr>
                <a:schemeClr val="tx1"/>
              </a:buClr>
              <a:buSzPct val="100000"/>
            </a:pPr>
            <a:r>
              <a:rPr lang="en-US" sz="2800" dirty="0">
                <a:solidFill>
                  <a:schemeClr val="tx1"/>
                </a:solidFill>
              </a:rPr>
              <a:t>To “observe justice” is to obey God’s words … to keep His commandments</a:t>
            </a:r>
          </a:p>
          <a:p>
            <a:pPr marL="685800" lvl="2" indent="-228600" defTabSz="806450">
              <a:buClr>
                <a:schemeClr val="tx1"/>
              </a:buClr>
              <a:buSzPct val="100000"/>
            </a:pPr>
            <a:r>
              <a:rPr lang="en-US" sz="2800" dirty="0">
                <a:solidFill>
                  <a:schemeClr val="tx1"/>
                </a:solidFill>
              </a:rPr>
              <a:t>Psalms 119:172 – “… all your commandments are right”</a:t>
            </a:r>
          </a:p>
          <a:p>
            <a:pPr marL="457200" lvl="1" indent="-228600" defTabSz="806450">
              <a:buClr>
                <a:schemeClr val="tx1"/>
              </a:buClr>
              <a:buSzPct val="100000"/>
            </a:pPr>
            <a:r>
              <a:rPr lang="en-US" sz="2800" dirty="0">
                <a:solidFill>
                  <a:schemeClr val="tx1"/>
                </a:solidFill>
              </a:rPr>
              <a:t>Are you doing righteousness “at all times”?</a:t>
            </a:r>
          </a:p>
          <a:p>
            <a:pPr marL="685800" lvl="2" indent="-228600" defTabSz="806450">
              <a:buClr>
                <a:schemeClr val="tx1"/>
              </a:buClr>
              <a:buSzPct val="100000"/>
            </a:pPr>
            <a:r>
              <a:rPr lang="en-US" sz="2800" dirty="0">
                <a:solidFill>
                  <a:schemeClr val="tx1"/>
                </a:solidFill>
              </a:rPr>
              <a:t>Matthew 5:6 – “thirst for righteousness”</a:t>
            </a:r>
          </a:p>
          <a:p>
            <a:pPr marL="685800" lvl="2" indent="-228600" defTabSz="806450">
              <a:buClr>
                <a:schemeClr val="tx1"/>
              </a:buClr>
              <a:buSzPct val="100000"/>
            </a:pPr>
            <a:r>
              <a:rPr lang="en-US" sz="2800" dirty="0">
                <a:solidFill>
                  <a:schemeClr val="tx1"/>
                </a:solidFill>
              </a:rPr>
              <a:t>I John 3:7 – “Whoever practices righteousness is righteous, as he is righteous”</a:t>
            </a:r>
          </a:p>
        </p:txBody>
      </p:sp>
    </p:spTree>
    <p:extLst>
      <p:ext uri="{BB962C8B-B14F-4D97-AF65-F5344CB8AC3E}">
        <p14:creationId xmlns:p14="http://schemas.microsoft.com/office/powerpoint/2010/main" val="8271851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8C19DD-5555-B672-0ABF-4E5CBDCA5F7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4703C02-A176-9919-7223-3A42CD1C6E44}"/>
              </a:ext>
            </a:extLst>
          </p:cNvPr>
          <p:cNvSpPr>
            <a:spLocks noGrp="1"/>
          </p:cNvSpPr>
          <p:nvPr>
            <p:ph type="title"/>
          </p:nvPr>
        </p:nvSpPr>
        <p:spPr>
          <a:xfrm>
            <a:off x="457200" y="457200"/>
            <a:ext cx="7269480" cy="646331"/>
          </a:xfrm>
        </p:spPr>
        <p:txBody>
          <a:bodyPr>
            <a:spAutoFit/>
          </a:bodyPr>
          <a:lstStyle/>
          <a:p>
            <a:r>
              <a:rPr lang="en-US" sz="4000" dirty="0"/>
              <a:t>“</a:t>
            </a:r>
            <a:r>
              <a:rPr lang="en-US" sz="4000" b="1" dirty="0"/>
              <a:t>At All Times</a:t>
            </a:r>
            <a:r>
              <a:rPr lang="en-US" sz="4000" dirty="0"/>
              <a:t>”:</a:t>
            </a:r>
          </a:p>
        </p:txBody>
      </p:sp>
      <p:sp>
        <p:nvSpPr>
          <p:cNvPr id="3" name="Content Placeholder 2">
            <a:extLst>
              <a:ext uri="{FF2B5EF4-FFF2-40B4-BE49-F238E27FC236}">
                <a16:creationId xmlns:a16="http://schemas.microsoft.com/office/drawing/2014/main" id="{2124D3B9-1FCF-396B-4970-A4DEF11408A9}"/>
              </a:ext>
            </a:extLst>
          </p:cNvPr>
          <p:cNvSpPr>
            <a:spLocks noGrp="1"/>
          </p:cNvSpPr>
          <p:nvPr>
            <p:ph idx="1"/>
          </p:nvPr>
        </p:nvSpPr>
        <p:spPr>
          <a:xfrm>
            <a:off x="457200" y="1115568"/>
            <a:ext cx="7853082" cy="5638467"/>
          </a:xfrm>
        </p:spPr>
        <p:txBody>
          <a:bodyPr wrap="square">
            <a:spAutoFit/>
          </a:bodyPr>
          <a:lstStyle/>
          <a:p>
            <a:pPr marL="0" indent="0">
              <a:lnSpc>
                <a:spcPct val="85000"/>
              </a:lnSpc>
              <a:spcBef>
                <a:spcPts val="0"/>
              </a:spcBef>
              <a:spcAft>
                <a:spcPts val="0"/>
              </a:spcAft>
              <a:buClr>
                <a:schemeClr val="tx1"/>
              </a:buClr>
              <a:buSzPct val="100000"/>
              <a:buNone/>
            </a:pPr>
            <a:r>
              <a:rPr lang="en-US" sz="3200" b="1" dirty="0"/>
              <a:t>Long for God’s commandments</a:t>
            </a:r>
            <a:endParaRPr lang="en-US" sz="2800" b="1" dirty="0"/>
          </a:p>
          <a:p>
            <a:pPr marL="457200" lvl="1" indent="-228600">
              <a:lnSpc>
                <a:spcPct val="85000"/>
              </a:lnSpc>
              <a:spcBef>
                <a:spcPts val="0"/>
              </a:spcBef>
              <a:spcAft>
                <a:spcPts val="0"/>
              </a:spcAft>
              <a:buClr>
                <a:schemeClr val="tx1"/>
              </a:buClr>
              <a:buSzPct val="100000"/>
            </a:pPr>
            <a:r>
              <a:rPr lang="en-US" sz="2800" dirty="0">
                <a:solidFill>
                  <a:schemeClr val="tx1"/>
                </a:solidFill>
              </a:rPr>
              <a:t>This is more than just a passing observance</a:t>
            </a:r>
          </a:p>
          <a:p>
            <a:pPr marL="685800" lvl="2" indent="-228600">
              <a:lnSpc>
                <a:spcPct val="85000"/>
              </a:lnSpc>
              <a:spcBef>
                <a:spcPts val="0"/>
              </a:spcBef>
              <a:spcAft>
                <a:spcPts val="0"/>
              </a:spcAft>
              <a:buClr>
                <a:schemeClr val="tx1"/>
              </a:buClr>
              <a:buSzPct val="100000"/>
            </a:pPr>
            <a:r>
              <a:rPr lang="en-US" sz="2800" dirty="0">
                <a:solidFill>
                  <a:schemeClr val="tx1"/>
                </a:solidFill>
              </a:rPr>
              <a:t>Psalms 119:17-24 – “My soul is </a:t>
            </a:r>
            <a:r>
              <a:rPr lang="en-US" sz="2800" b="1" dirty="0">
                <a:solidFill>
                  <a:schemeClr val="tx1"/>
                </a:solidFill>
              </a:rPr>
              <a:t>consumed with longing</a:t>
            </a:r>
            <a:r>
              <a:rPr lang="en-US" sz="2800" dirty="0">
                <a:solidFill>
                  <a:schemeClr val="tx1"/>
                </a:solidFill>
              </a:rPr>
              <a:t> for your rules (“commandments” ASV) at all times”</a:t>
            </a:r>
          </a:p>
          <a:p>
            <a:pPr marL="457200" lvl="1" indent="-228600">
              <a:lnSpc>
                <a:spcPct val="85000"/>
              </a:lnSpc>
              <a:spcBef>
                <a:spcPts val="0"/>
              </a:spcBef>
              <a:spcAft>
                <a:spcPts val="0"/>
              </a:spcAft>
              <a:buClr>
                <a:schemeClr val="tx1"/>
              </a:buClr>
              <a:buSzPct val="100000"/>
            </a:pPr>
            <a:r>
              <a:rPr lang="en-US" sz="2800" dirty="0">
                <a:solidFill>
                  <a:schemeClr val="tx1"/>
                </a:solidFill>
              </a:rPr>
              <a:t>To long for His commandments is to desire His words</a:t>
            </a:r>
          </a:p>
          <a:p>
            <a:pPr marL="685800" lvl="2" indent="-228600">
              <a:lnSpc>
                <a:spcPct val="85000"/>
              </a:lnSpc>
              <a:spcBef>
                <a:spcPts val="0"/>
              </a:spcBef>
              <a:spcAft>
                <a:spcPts val="0"/>
              </a:spcAft>
              <a:buClr>
                <a:schemeClr val="tx1"/>
              </a:buClr>
              <a:buSzPct val="100000"/>
            </a:pPr>
            <a:r>
              <a:rPr lang="en-US" sz="2800" dirty="0">
                <a:solidFill>
                  <a:schemeClr val="tx1"/>
                </a:solidFill>
              </a:rPr>
              <a:t>Psalms 119:97-104 – “Oh how I love your law! It is my meditation all the day”</a:t>
            </a:r>
          </a:p>
          <a:p>
            <a:pPr marL="685800" lvl="2" indent="-228600">
              <a:lnSpc>
                <a:spcPct val="85000"/>
              </a:lnSpc>
              <a:spcBef>
                <a:spcPts val="0"/>
              </a:spcBef>
              <a:spcAft>
                <a:spcPts val="0"/>
              </a:spcAft>
              <a:buClr>
                <a:schemeClr val="tx1"/>
              </a:buClr>
              <a:buSzPct val="100000"/>
            </a:pPr>
            <a:r>
              <a:rPr lang="en-US" sz="2800" dirty="0">
                <a:solidFill>
                  <a:schemeClr val="tx1"/>
                </a:solidFill>
              </a:rPr>
              <a:t>Job 23:12 – “I have treasured the words of his mouth …”</a:t>
            </a:r>
          </a:p>
          <a:p>
            <a:pPr marL="457200" lvl="1" indent="-228600">
              <a:lnSpc>
                <a:spcPct val="85000"/>
              </a:lnSpc>
              <a:spcBef>
                <a:spcPts val="0"/>
              </a:spcBef>
              <a:spcAft>
                <a:spcPts val="0"/>
              </a:spcAft>
              <a:buClr>
                <a:schemeClr val="tx1"/>
              </a:buClr>
              <a:buSzPct val="100000"/>
            </a:pPr>
            <a:r>
              <a:rPr lang="en-US" sz="2800" dirty="0">
                <a:solidFill>
                  <a:schemeClr val="tx1"/>
                </a:solidFill>
              </a:rPr>
              <a:t>Have we developed a longing for His words?</a:t>
            </a:r>
          </a:p>
          <a:p>
            <a:pPr marL="685800" lvl="2" indent="-228600">
              <a:lnSpc>
                <a:spcPct val="85000"/>
              </a:lnSpc>
              <a:spcBef>
                <a:spcPts val="0"/>
              </a:spcBef>
              <a:spcAft>
                <a:spcPts val="0"/>
              </a:spcAft>
              <a:buClr>
                <a:schemeClr val="tx1"/>
              </a:buClr>
              <a:buSzPct val="100000"/>
            </a:pPr>
            <a:r>
              <a:rPr lang="en-US" sz="2800" dirty="0">
                <a:solidFill>
                  <a:schemeClr val="tx1"/>
                </a:solidFill>
              </a:rPr>
              <a:t>I Peter 2:2 – “desire the pure milk of the word” (NKJV)</a:t>
            </a:r>
          </a:p>
        </p:txBody>
      </p:sp>
    </p:spTree>
    <p:extLst>
      <p:ext uri="{BB962C8B-B14F-4D97-AF65-F5344CB8AC3E}">
        <p14:creationId xmlns:p14="http://schemas.microsoft.com/office/powerpoint/2010/main" val="12518960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ED4813-C82D-7DD2-5D89-27AA828BA51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1081E38-91F9-67EF-B829-22FF30836DD8}"/>
              </a:ext>
            </a:extLst>
          </p:cNvPr>
          <p:cNvSpPr>
            <a:spLocks noGrp="1"/>
          </p:cNvSpPr>
          <p:nvPr>
            <p:ph type="title"/>
          </p:nvPr>
        </p:nvSpPr>
        <p:spPr>
          <a:xfrm>
            <a:off x="457200" y="457200"/>
            <a:ext cx="7269480" cy="646331"/>
          </a:xfrm>
        </p:spPr>
        <p:txBody>
          <a:bodyPr>
            <a:spAutoFit/>
          </a:bodyPr>
          <a:lstStyle/>
          <a:p>
            <a:r>
              <a:rPr lang="en-US" sz="4000" dirty="0"/>
              <a:t>“</a:t>
            </a:r>
            <a:r>
              <a:rPr lang="en-US" sz="4000" b="1" dirty="0"/>
              <a:t>At All Times</a:t>
            </a:r>
            <a:r>
              <a:rPr lang="en-US" sz="4000" dirty="0"/>
              <a:t>”:</a:t>
            </a:r>
          </a:p>
        </p:txBody>
      </p:sp>
      <p:sp>
        <p:nvSpPr>
          <p:cNvPr id="3" name="Content Placeholder 2">
            <a:extLst>
              <a:ext uri="{FF2B5EF4-FFF2-40B4-BE49-F238E27FC236}">
                <a16:creationId xmlns:a16="http://schemas.microsoft.com/office/drawing/2014/main" id="{5F4AEBFE-4D3A-676B-5A05-345FAC525B21}"/>
              </a:ext>
            </a:extLst>
          </p:cNvPr>
          <p:cNvSpPr>
            <a:spLocks noGrp="1"/>
          </p:cNvSpPr>
          <p:nvPr>
            <p:ph idx="1"/>
          </p:nvPr>
        </p:nvSpPr>
        <p:spPr>
          <a:xfrm>
            <a:off x="457200" y="1115568"/>
            <a:ext cx="7772400" cy="5472267"/>
          </a:xfrm>
        </p:spPr>
        <p:txBody>
          <a:bodyPr>
            <a:spAutoFit/>
          </a:bodyPr>
          <a:lstStyle/>
          <a:p>
            <a:pPr marL="0" indent="0">
              <a:spcBef>
                <a:spcPts val="0"/>
              </a:spcBef>
              <a:spcAft>
                <a:spcPts val="0"/>
              </a:spcAft>
              <a:buClr>
                <a:schemeClr val="tx1"/>
              </a:buClr>
              <a:buSzPct val="100000"/>
              <a:buNone/>
            </a:pPr>
            <a:r>
              <a:rPr lang="en-US" sz="3200" b="1" dirty="0"/>
              <a:t>Pray</a:t>
            </a:r>
            <a:endParaRPr lang="en-US" sz="2800" b="1" dirty="0"/>
          </a:p>
          <a:p>
            <a:pPr marL="457200" lvl="1" indent="-228600">
              <a:lnSpc>
                <a:spcPct val="95000"/>
              </a:lnSpc>
              <a:spcBef>
                <a:spcPts val="0"/>
              </a:spcBef>
              <a:spcAft>
                <a:spcPts val="0"/>
              </a:spcAft>
              <a:buClr>
                <a:schemeClr val="tx1"/>
              </a:buClr>
              <a:buSzPct val="100000"/>
            </a:pPr>
            <a:r>
              <a:rPr lang="en-US" sz="2800" dirty="0">
                <a:solidFill>
                  <a:schemeClr val="tx1"/>
                </a:solidFill>
              </a:rPr>
              <a:t>Commanded many times in the New Testament</a:t>
            </a:r>
          </a:p>
          <a:p>
            <a:pPr marL="685800" lvl="2" indent="-228600">
              <a:lnSpc>
                <a:spcPct val="95000"/>
              </a:lnSpc>
              <a:spcBef>
                <a:spcPts val="0"/>
              </a:spcBef>
              <a:spcAft>
                <a:spcPts val="0"/>
              </a:spcAft>
              <a:buClr>
                <a:schemeClr val="tx1"/>
              </a:buClr>
              <a:buSzPct val="100000"/>
            </a:pPr>
            <a:r>
              <a:rPr lang="en-US" sz="2800" dirty="0">
                <a:solidFill>
                  <a:schemeClr val="tx1"/>
                </a:solidFill>
              </a:rPr>
              <a:t>Ephesians 6:16-18 – “praying at all times in the Spirit, with all prayer and supplication”</a:t>
            </a:r>
          </a:p>
          <a:p>
            <a:pPr marL="457200" lvl="1" indent="-228600">
              <a:lnSpc>
                <a:spcPct val="95000"/>
              </a:lnSpc>
              <a:spcBef>
                <a:spcPts val="0"/>
              </a:spcBef>
              <a:spcAft>
                <a:spcPts val="0"/>
              </a:spcAft>
              <a:buClr>
                <a:schemeClr val="tx1"/>
              </a:buClr>
              <a:buSzPct val="100000"/>
            </a:pPr>
            <a:r>
              <a:rPr lang="en-US" sz="2800" dirty="0">
                <a:solidFill>
                  <a:schemeClr val="tx1"/>
                </a:solidFill>
              </a:rPr>
              <a:t>This needs to be an important part of our daily lives</a:t>
            </a:r>
          </a:p>
          <a:p>
            <a:pPr marL="685800" lvl="2" indent="-228600">
              <a:lnSpc>
                <a:spcPct val="95000"/>
              </a:lnSpc>
              <a:spcBef>
                <a:spcPts val="0"/>
              </a:spcBef>
              <a:spcAft>
                <a:spcPts val="0"/>
              </a:spcAft>
              <a:buClr>
                <a:schemeClr val="tx1"/>
              </a:buClr>
              <a:buSzPct val="100000"/>
            </a:pPr>
            <a:r>
              <a:rPr lang="en-US" sz="2800" dirty="0">
                <a:solidFill>
                  <a:schemeClr val="tx1"/>
                </a:solidFill>
              </a:rPr>
              <a:t>I Thessalonians 5:17 – “pray without ceasing”</a:t>
            </a:r>
          </a:p>
          <a:p>
            <a:pPr marL="457200" lvl="1" indent="-228600">
              <a:lnSpc>
                <a:spcPct val="95000"/>
              </a:lnSpc>
              <a:spcBef>
                <a:spcPts val="0"/>
              </a:spcBef>
              <a:spcAft>
                <a:spcPts val="0"/>
              </a:spcAft>
              <a:buClr>
                <a:schemeClr val="tx1"/>
              </a:buClr>
              <a:buSzPct val="100000"/>
            </a:pPr>
            <a:r>
              <a:rPr lang="en-US" sz="2800" dirty="0">
                <a:solidFill>
                  <a:schemeClr val="tx1"/>
                </a:solidFill>
              </a:rPr>
              <a:t>As Paul prayed for others, so must we</a:t>
            </a:r>
          </a:p>
          <a:p>
            <a:pPr marL="685800" lvl="2" indent="-228600">
              <a:lnSpc>
                <a:spcPct val="95000"/>
              </a:lnSpc>
              <a:spcBef>
                <a:spcPts val="0"/>
              </a:spcBef>
              <a:spcAft>
                <a:spcPts val="0"/>
              </a:spcAft>
              <a:buClr>
                <a:schemeClr val="tx1"/>
              </a:buClr>
              <a:buSzPct val="100000"/>
            </a:pPr>
            <a:r>
              <a:rPr lang="en-US" sz="2800" dirty="0">
                <a:solidFill>
                  <a:schemeClr val="tx1"/>
                </a:solidFill>
              </a:rPr>
              <a:t>II Thessalonians 1:11-12 – “… we always pray for you”</a:t>
            </a:r>
          </a:p>
        </p:txBody>
      </p:sp>
    </p:spTree>
    <p:extLst>
      <p:ext uri="{BB962C8B-B14F-4D97-AF65-F5344CB8AC3E}">
        <p14:creationId xmlns:p14="http://schemas.microsoft.com/office/powerpoint/2010/main" val="5424540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9EB861-E8AF-CEC7-5146-8FE26C86B14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B704FBA-FE35-0F2C-A70D-46FEF7207A3D}"/>
              </a:ext>
            </a:extLst>
          </p:cNvPr>
          <p:cNvSpPr>
            <a:spLocks noGrp="1"/>
          </p:cNvSpPr>
          <p:nvPr>
            <p:ph type="title"/>
          </p:nvPr>
        </p:nvSpPr>
        <p:spPr>
          <a:xfrm>
            <a:off x="457200" y="457200"/>
            <a:ext cx="7269480" cy="646331"/>
          </a:xfrm>
        </p:spPr>
        <p:txBody>
          <a:bodyPr>
            <a:spAutoFit/>
          </a:bodyPr>
          <a:lstStyle/>
          <a:p>
            <a:r>
              <a:rPr lang="en-US" sz="4000" dirty="0"/>
              <a:t>“</a:t>
            </a:r>
            <a:r>
              <a:rPr lang="en-US" sz="4000" b="1" dirty="0"/>
              <a:t>At All Times</a:t>
            </a:r>
            <a:r>
              <a:rPr lang="en-US" sz="4000" dirty="0"/>
              <a:t>”:</a:t>
            </a:r>
          </a:p>
        </p:txBody>
      </p:sp>
      <p:sp>
        <p:nvSpPr>
          <p:cNvPr id="3" name="Content Placeholder 2">
            <a:extLst>
              <a:ext uri="{FF2B5EF4-FFF2-40B4-BE49-F238E27FC236}">
                <a16:creationId xmlns:a16="http://schemas.microsoft.com/office/drawing/2014/main" id="{438EAC14-EAB8-733E-7B1A-2890AE2E6AE0}"/>
              </a:ext>
            </a:extLst>
          </p:cNvPr>
          <p:cNvSpPr>
            <a:spLocks noGrp="1"/>
          </p:cNvSpPr>
          <p:nvPr>
            <p:ph idx="1"/>
          </p:nvPr>
        </p:nvSpPr>
        <p:spPr>
          <a:xfrm>
            <a:off x="457199" y="1115568"/>
            <a:ext cx="7866529" cy="5472267"/>
          </a:xfrm>
        </p:spPr>
        <p:txBody>
          <a:bodyPr wrap="square">
            <a:spAutoFit/>
          </a:bodyPr>
          <a:lstStyle/>
          <a:p>
            <a:pPr marL="0" indent="0">
              <a:spcBef>
                <a:spcPts val="0"/>
              </a:spcBef>
              <a:spcAft>
                <a:spcPts val="0"/>
              </a:spcAft>
              <a:buClr>
                <a:schemeClr val="tx1"/>
              </a:buClr>
              <a:buSzPct val="100000"/>
              <a:buNone/>
            </a:pPr>
            <a:r>
              <a:rPr lang="en-US" sz="3200" b="1" dirty="0"/>
              <a:t>Love</a:t>
            </a:r>
            <a:endParaRPr lang="en-US" sz="2800" b="1" dirty="0"/>
          </a:p>
          <a:p>
            <a:pPr marL="457200" lvl="1" indent="-228600">
              <a:lnSpc>
                <a:spcPct val="95000"/>
              </a:lnSpc>
              <a:spcBef>
                <a:spcPts val="0"/>
              </a:spcBef>
              <a:spcAft>
                <a:spcPts val="0"/>
              </a:spcAft>
              <a:buClr>
                <a:schemeClr val="tx1"/>
              </a:buClr>
              <a:buSzPct val="100000"/>
            </a:pPr>
            <a:r>
              <a:rPr lang="en-US" sz="2800" dirty="0">
                <a:solidFill>
                  <a:schemeClr val="tx1"/>
                </a:solidFill>
              </a:rPr>
              <a:t>Love was emphasized in the Old Testament</a:t>
            </a:r>
          </a:p>
          <a:p>
            <a:pPr marL="662940" lvl="2" indent="-228600">
              <a:lnSpc>
                <a:spcPct val="95000"/>
              </a:lnSpc>
              <a:spcBef>
                <a:spcPts val="0"/>
              </a:spcBef>
              <a:spcAft>
                <a:spcPts val="0"/>
              </a:spcAft>
              <a:buClr>
                <a:schemeClr val="tx1"/>
              </a:buClr>
              <a:buSzPct val="100000"/>
            </a:pPr>
            <a:r>
              <a:rPr lang="en-US" sz="2800" dirty="0">
                <a:solidFill>
                  <a:schemeClr val="tx1"/>
                </a:solidFill>
              </a:rPr>
              <a:t>Proverbs 17:17 – “A friend loves at all times”</a:t>
            </a:r>
          </a:p>
          <a:p>
            <a:pPr marL="457200" lvl="1" indent="-228600">
              <a:lnSpc>
                <a:spcPct val="95000"/>
              </a:lnSpc>
              <a:spcBef>
                <a:spcPts val="0"/>
              </a:spcBef>
              <a:spcAft>
                <a:spcPts val="0"/>
              </a:spcAft>
              <a:buClr>
                <a:schemeClr val="tx1"/>
              </a:buClr>
              <a:buSzPct val="100000"/>
            </a:pPr>
            <a:r>
              <a:rPr lang="en-US" sz="2800" dirty="0">
                <a:solidFill>
                  <a:schemeClr val="tx1"/>
                </a:solidFill>
              </a:rPr>
              <a:t>Love is the central theme of the gospel</a:t>
            </a:r>
          </a:p>
          <a:p>
            <a:pPr marL="685800" lvl="2" indent="-228600">
              <a:lnSpc>
                <a:spcPct val="95000"/>
              </a:lnSpc>
              <a:spcBef>
                <a:spcPts val="0"/>
              </a:spcBef>
              <a:spcAft>
                <a:spcPts val="0"/>
              </a:spcAft>
              <a:buClr>
                <a:schemeClr val="tx1"/>
              </a:buClr>
              <a:buSzPct val="100000"/>
            </a:pPr>
            <a:r>
              <a:rPr lang="en-US" sz="2800" dirty="0">
                <a:solidFill>
                  <a:schemeClr val="tx1"/>
                </a:solidFill>
              </a:rPr>
              <a:t>Matthew 22:36-40 – “You shall love the Lord your God with all your heart …”</a:t>
            </a:r>
          </a:p>
          <a:p>
            <a:pPr marL="685800" lvl="2" indent="-228600">
              <a:lnSpc>
                <a:spcPct val="95000"/>
              </a:lnSpc>
              <a:spcBef>
                <a:spcPts val="0"/>
              </a:spcBef>
              <a:spcAft>
                <a:spcPts val="0"/>
              </a:spcAft>
              <a:buClr>
                <a:schemeClr val="tx1"/>
              </a:buClr>
              <a:buSzPct val="100000"/>
            </a:pPr>
            <a:r>
              <a:rPr lang="en-US" sz="2800" dirty="0">
                <a:solidFill>
                  <a:schemeClr val="tx1"/>
                </a:solidFill>
              </a:rPr>
              <a:t>Matthew 5:43-48 – “You therefore must be perfect, as your heavenly Father is perfect”</a:t>
            </a:r>
          </a:p>
          <a:p>
            <a:pPr marL="457200" lvl="1" indent="-228600">
              <a:lnSpc>
                <a:spcPct val="95000"/>
              </a:lnSpc>
              <a:spcBef>
                <a:spcPts val="0"/>
              </a:spcBef>
              <a:spcAft>
                <a:spcPts val="0"/>
              </a:spcAft>
              <a:buClr>
                <a:schemeClr val="tx1"/>
              </a:buClr>
              <a:buSzPct val="100000"/>
            </a:pPr>
            <a:r>
              <a:rPr lang="en-US" sz="2800" dirty="0">
                <a:solidFill>
                  <a:schemeClr val="tx1"/>
                </a:solidFill>
              </a:rPr>
              <a:t>Love is the mark of a Christian</a:t>
            </a:r>
          </a:p>
          <a:p>
            <a:pPr marL="685800" lvl="2" indent="-228600">
              <a:lnSpc>
                <a:spcPct val="95000"/>
              </a:lnSpc>
              <a:spcBef>
                <a:spcPts val="0"/>
              </a:spcBef>
              <a:spcAft>
                <a:spcPts val="0"/>
              </a:spcAft>
              <a:buClr>
                <a:schemeClr val="tx1"/>
              </a:buClr>
              <a:buSzPct val="100000"/>
            </a:pPr>
            <a:r>
              <a:rPr lang="en-US" sz="2800" dirty="0">
                <a:solidFill>
                  <a:schemeClr val="tx1"/>
                </a:solidFill>
              </a:rPr>
              <a:t>John 13:34-35 – “By this all people will know that you are my disciples”</a:t>
            </a:r>
          </a:p>
        </p:txBody>
      </p:sp>
    </p:spTree>
    <p:extLst>
      <p:ext uri="{BB962C8B-B14F-4D97-AF65-F5344CB8AC3E}">
        <p14:creationId xmlns:p14="http://schemas.microsoft.com/office/powerpoint/2010/main" val="4906970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FF6605-182F-F904-35BA-37B0CDE9026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0273278-0E27-FC9C-BD5A-A0790FEB6498}"/>
              </a:ext>
            </a:extLst>
          </p:cNvPr>
          <p:cNvSpPr>
            <a:spLocks noGrp="1"/>
          </p:cNvSpPr>
          <p:nvPr>
            <p:ph type="title"/>
          </p:nvPr>
        </p:nvSpPr>
        <p:spPr>
          <a:xfrm>
            <a:off x="457200" y="457200"/>
            <a:ext cx="7269480" cy="646331"/>
          </a:xfrm>
        </p:spPr>
        <p:txBody>
          <a:bodyPr>
            <a:spAutoFit/>
          </a:bodyPr>
          <a:lstStyle/>
          <a:p>
            <a:r>
              <a:rPr lang="en-US" sz="4000" dirty="0"/>
              <a:t>“</a:t>
            </a:r>
            <a:r>
              <a:rPr lang="en-US" sz="4000" b="1" dirty="0"/>
              <a:t>At All Times</a:t>
            </a:r>
            <a:r>
              <a:rPr lang="en-US" sz="4000" dirty="0"/>
              <a:t>”:</a:t>
            </a:r>
          </a:p>
        </p:txBody>
      </p:sp>
      <p:sp>
        <p:nvSpPr>
          <p:cNvPr id="3" name="Content Placeholder 2">
            <a:extLst>
              <a:ext uri="{FF2B5EF4-FFF2-40B4-BE49-F238E27FC236}">
                <a16:creationId xmlns:a16="http://schemas.microsoft.com/office/drawing/2014/main" id="{A24C6702-5529-C701-B255-FEDAB69E5A80}"/>
              </a:ext>
            </a:extLst>
          </p:cNvPr>
          <p:cNvSpPr>
            <a:spLocks noGrp="1"/>
          </p:cNvSpPr>
          <p:nvPr>
            <p:ph idx="1"/>
          </p:nvPr>
        </p:nvSpPr>
        <p:spPr>
          <a:xfrm>
            <a:off x="457199" y="1115568"/>
            <a:ext cx="7866529" cy="3250121"/>
          </a:xfrm>
        </p:spPr>
        <p:txBody>
          <a:bodyPr wrap="square">
            <a:spAutoFit/>
          </a:bodyPr>
          <a:lstStyle/>
          <a:p>
            <a:pPr marL="0" indent="0">
              <a:spcBef>
                <a:spcPts val="0"/>
              </a:spcBef>
              <a:spcAft>
                <a:spcPts val="0"/>
              </a:spcAft>
              <a:buClr>
                <a:schemeClr val="tx1"/>
              </a:buClr>
              <a:buSzPct val="100000"/>
              <a:buNone/>
            </a:pPr>
            <a:r>
              <a:rPr lang="en-US" sz="3600" b="1" dirty="0"/>
              <a:t>Bless the Lord</a:t>
            </a:r>
          </a:p>
          <a:p>
            <a:pPr marL="0" indent="0">
              <a:spcBef>
                <a:spcPts val="0"/>
              </a:spcBef>
              <a:spcAft>
                <a:spcPts val="0"/>
              </a:spcAft>
              <a:buClr>
                <a:schemeClr val="tx1"/>
              </a:buClr>
              <a:buSzPct val="100000"/>
              <a:buNone/>
            </a:pPr>
            <a:r>
              <a:rPr lang="en-US" sz="3600" b="1" dirty="0"/>
              <a:t>Trust in God</a:t>
            </a:r>
          </a:p>
          <a:p>
            <a:pPr marL="0" indent="0">
              <a:spcBef>
                <a:spcPts val="0"/>
              </a:spcBef>
              <a:spcAft>
                <a:spcPts val="0"/>
              </a:spcAft>
              <a:buClr>
                <a:schemeClr val="tx1"/>
              </a:buClr>
              <a:buSzPct val="100000"/>
              <a:buNone/>
            </a:pPr>
            <a:r>
              <a:rPr lang="en-US" sz="3600" b="1" dirty="0"/>
              <a:t>Do righteousness</a:t>
            </a:r>
          </a:p>
          <a:p>
            <a:pPr marL="0" indent="0">
              <a:spcBef>
                <a:spcPts val="0"/>
              </a:spcBef>
              <a:spcAft>
                <a:spcPts val="0"/>
              </a:spcAft>
              <a:buClr>
                <a:schemeClr val="tx1"/>
              </a:buClr>
              <a:buSzPct val="100000"/>
              <a:buNone/>
            </a:pPr>
            <a:r>
              <a:rPr lang="en-US" sz="3600" b="1" dirty="0"/>
              <a:t>Long for God’s commandments</a:t>
            </a:r>
          </a:p>
          <a:p>
            <a:pPr marL="0" indent="0">
              <a:spcBef>
                <a:spcPts val="0"/>
              </a:spcBef>
              <a:spcAft>
                <a:spcPts val="0"/>
              </a:spcAft>
              <a:buClr>
                <a:schemeClr val="tx1"/>
              </a:buClr>
              <a:buSzPct val="100000"/>
              <a:buNone/>
            </a:pPr>
            <a:r>
              <a:rPr lang="en-US" sz="3600" b="1" dirty="0"/>
              <a:t>Pray</a:t>
            </a:r>
          </a:p>
          <a:p>
            <a:pPr marL="0" indent="0">
              <a:spcBef>
                <a:spcPts val="0"/>
              </a:spcBef>
              <a:spcAft>
                <a:spcPts val="0"/>
              </a:spcAft>
              <a:buClr>
                <a:schemeClr val="tx1"/>
              </a:buClr>
              <a:buSzPct val="100000"/>
              <a:buNone/>
            </a:pPr>
            <a:r>
              <a:rPr lang="en-US" sz="3600" b="1" dirty="0"/>
              <a:t>Love</a:t>
            </a:r>
            <a:endParaRPr lang="en-US" sz="3200" dirty="0">
              <a:solidFill>
                <a:schemeClr val="tx1"/>
              </a:solidFill>
            </a:endParaRPr>
          </a:p>
        </p:txBody>
      </p:sp>
    </p:spTree>
    <p:extLst>
      <p:ext uri="{BB962C8B-B14F-4D97-AF65-F5344CB8AC3E}">
        <p14:creationId xmlns:p14="http://schemas.microsoft.com/office/powerpoint/2010/main" val="31079615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EC7176-DBCF-2B4B-1A36-5C182AD417E5}"/>
              </a:ext>
            </a:extLst>
          </p:cNvPr>
          <p:cNvSpPr>
            <a:spLocks noGrp="1"/>
          </p:cNvSpPr>
          <p:nvPr>
            <p:ph type="title"/>
          </p:nvPr>
        </p:nvSpPr>
        <p:spPr>
          <a:xfrm>
            <a:off x="457200" y="457200"/>
            <a:ext cx="7261412" cy="840230"/>
          </a:xfrm>
        </p:spPr>
        <p:txBody>
          <a:bodyPr wrap="square">
            <a:spAutoFit/>
          </a:bodyPr>
          <a:lstStyle/>
          <a:p>
            <a:r>
              <a:rPr lang="en-US" sz="5400" b="1" dirty="0">
                <a:solidFill>
                  <a:schemeClr val="tx1"/>
                </a:solidFill>
              </a:rPr>
              <a:t>Obeying The Gospel</a:t>
            </a:r>
          </a:p>
        </p:txBody>
      </p:sp>
      <p:sp>
        <p:nvSpPr>
          <p:cNvPr id="3" name="Content Placeholder 2">
            <a:extLst>
              <a:ext uri="{FF2B5EF4-FFF2-40B4-BE49-F238E27FC236}">
                <a16:creationId xmlns:a16="http://schemas.microsoft.com/office/drawing/2014/main" id="{332642EB-071E-7739-66EC-BFB0996DC185}"/>
              </a:ext>
            </a:extLst>
          </p:cNvPr>
          <p:cNvSpPr>
            <a:spLocks noGrp="1"/>
          </p:cNvSpPr>
          <p:nvPr>
            <p:ph idx="1"/>
          </p:nvPr>
        </p:nvSpPr>
        <p:spPr>
          <a:xfrm>
            <a:off x="457200" y="1307592"/>
            <a:ext cx="7839635" cy="4614597"/>
          </a:xfrm>
        </p:spPr>
        <p:txBody>
          <a:bodyPr wrap="square">
            <a:spAutoFit/>
          </a:bodyPr>
          <a:lstStyle/>
          <a:p>
            <a:pPr marL="0" indent="0">
              <a:buClr>
                <a:schemeClr val="tx1"/>
              </a:buClr>
              <a:buNone/>
            </a:pPr>
            <a:r>
              <a:rPr lang="en-US" sz="3400" b="1" dirty="0"/>
              <a:t>Hear the Word of God</a:t>
            </a:r>
          </a:p>
          <a:p>
            <a:pPr marL="509588" lvl="1">
              <a:spcAft>
                <a:spcPts val="1000"/>
              </a:spcAft>
              <a:buClr>
                <a:schemeClr val="tx1"/>
              </a:buClr>
            </a:pPr>
            <a:r>
              <a:rPr lang="en-US" sz="3200" dirty="0"/>
              <a:t>Romans 10:14 – “… how are they to hear without someone preaching?”</a:t>
            </a:r>
          </a:p>
          <a:p>
            <a:pPr marL="0" indent="0">
              <a:buClr>
                <a:schemeClr val="tx1"/>
              </a:buClr>
              <a:buNone/>
            </a:pPr>
            <a:r>
              <a:rPr lang="en-US" sz="3400" b="1" dirty="0"/>
              <a:t>Believe the Gospel message about Jesus</a:t>
            </a:r>
          </a:p>
          <a:p>
            <a:pPr marL="520700" lvl="1">
              <a:buClr>
                <a:schemeClr val="tx1"/>
              </a:buClr>
            </a:pPr>
            <a:r>
              <a:rPr lang="en-US" sz="3200" dirty="0"/>
              <a:t>John 8:24 – “I told you that you would die in your sins, for unless you believe that I am he you will die in your sins.”</a:t>
            </a:r>
            <a:endParaRPr lang="en-US" sz="2800" dirty="0"/>
          </a:p>
        </p:txBody>
      </p:sp>
    </p:spTree>
    <p:extLst>
      <p:ext uri="{BB962C8B-B14F-4D97-AF65-F5344CB8AC3E}">
        <p14:creationId xmlns:p14="http://schemas.microsoft.com/office/powerpoint/2010/main" val="3668473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51EA0F-E9F6-1A2F-E428-101A977F88C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DC862D8-26E7-4C68-2A9A-B182C53BD467}"/>
              </a:ext>
            </a:extLst>
          </p:cNvPr>
          <p:cNvSpPr>
            <a:spLocks noGrp="1"/>
          </p:cNvSpPr>
          <p:nvPr>
            <p:ph type="title"/>
          </p:nvPr>
        </p:nvSpPr>
        <p:spPr>
          <a:xfrm>
            <a:off x="457199" y="457200"/>
            <a:ext cx="7247965" cy="840230"/>
          </a:xfrm>
        </p:spPr>
        <p:txBody>
          <a:bodyPr wrap="square">
            <a:spAutoFit/>
          </a:bodyPr>
          <a:lstStyle/>
          <a:p>
            <a:r>
              <a:rPr lang="en-US" sz="5400" b="1" dirty="0">
                <a:solidFill>
                  <a:schemeClr val="tx1"/>
                </a:solidFill>
              </a:rPr>
              <a:t>Obeying The Gospel</a:t>
            </a:r>
          </a:p>
        </p:txBody>
      </p:sp>
      <p:sp>
        <p:nvSpPr>
          <p:cNvPr id="3" name="Content Placeholder 2">
            <a:extLst>
              <a:ext uri="{FF2B5EF4-FFF2-40B4-BE49-F238E27FC236}">
                <a16:creationId xmlns:a16="http://schemas.microsoft.com/office/drawing/2014/main" id="{DBD73F93-3390-2FF7-F484-FB47FA951EBC}"/>
              </a:ext>
            </a:extLst>
          </p:cNvPr>
          <p:cNvSpPr>
            <a:spLocks noGrp="1"/>
          </p:cNvSpPr>
          <p:nvPr>
            <p:ph idx="1"/>
          </p:nvPr>
        </p:nvSpPr>
        <p:spPr>
          <a:xfrm>
            <a:off x="457200" y="1307592"/>
            <a:ext cx="7866529" cy="4614597"/>
          </a:xfrm>
        </p:spPr>
        <p:txBody>
          <a:bodyPr wrap="square">
            <a:spAutoFit/>
          </a:bodyPr>
          <a:lstStyle/>
          <a:p>
            <a:pPr marL="0" indent="0">
              <a:buClr>
                <a:schemeClr val="tx1"/>
              </a:buClr>
              <a:buNone/>
            </a:pPr>
            <a:r>
              <a:rPr lang="en-US" sz="3400" b="1" dirty="0"/>
              <a:t>Repent of your sins</a:t>
            </a:r>
          </a:p>
          <a:p>
            <a:pPr marL="509588" lvl="1">
              <a:spcAft>
                <a:spcPts val="1000"/>
              </a:spcAft>
              <a:buClr>
                <a:schemeClr val="tx1"/>
              </a:buClr>
            </a:pPr>
            <a:r>
              <a:rPr lang="en-US" sz="3200" dirty="0"/>
              <a:t>Luke 13:3 – “… unless you repent, you will all likewise perish.”</a:t>
            </a:r>
          </a:p>
          <a:p>
            <a:pPr marL="0" indent="0">
              <a:buClr>
                <a:schemeClr val="tx1"/>
              </a:buClr>
              <a:buNone/>
            </a:pPr>
            <a:r>
              <a:rPr lang="en-US" sz="3400" b="1" dirty="0"/>
              <a:t>Confess that Jesus is the Son of God</a:t>
            </a:r>
          </a:p>
          <a:p>
            <a:pPr marL="520700" lvl="1">
              <a:buClr>
                <a:schemeClr val="tx1"/>
              </a:buClr>
            </a:pPr>
            <a:r>
              <a:rPr lang="en-US" sz="3200" dirty="0"/>
              <a:t>Matthew 10:32 – “Every one therefore who shall confess me before men, him will I also confess before my Father who is in heaven.”</a:t>
            </a:r>
            <a:endParaRPr lang="en-US" sz="2800" dirty="0"/>
          </a:p>
        </p:txBody>
      </p:sp>
    </p:spTree>
    <p:extLst>
      <p:ext uri="{BB962C8B-B14F-4D97-AF65-F5344CB8AC3E}">
        <p14:creationId xmlns:p14="http://schemas.microsoft.com/office/powerpoint/2010/main" val="21555796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503EED-55C8-44B3-924B-0D769832B54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70F426B-2590-ABA2-A023-ED01495C0F92}"/>
              </a:ext>
            </a:extLst>
          </p:cNvPr>
          <p:cNvSpPr>
            <a:spLocks noGrp="1"/>
          </p:cNvSpPr>
          <p:nvPr>
            <p:ph type="title"/>
          </p:nvPr>
        </p:nvSpPr>
        <p:spPr>
          <a:xfrm>
            <a:off x="457199" y="457200"/>
            <a:ext cx="7247965" cy="840230"/>
          </a:xfrm>
        </p:spPr>
        <p:txBody>
          <a:bodyPr wrap="square">
            <a:spAutoFit/>
          </a:bodyPr>
          <a:lstStyle/>
          <a:p>
            <a:r>
              <a:rPr lang="en-US" sz="5400" b="1" dirty="0">
                <a:solidFill>
                  <a:schemeClr val="tx1"/>
                </a:solidFill>
              </a:rPr>
              <a:t>Obeying The Gospel</a:t>
            </a:r>
          </a:p>
        </p:txBody>
      </p:sp>
      <p:sp>
        <p:nvSpPr>
          <p:cNvPr id="3" name="Content Placeholder 2">
            <a:extLst>
              <a:ext uri="{FF2B5EF4-FFF2-40B4-BE49-F238E27FC236}">
                <a16:creationId xmlns:a16="http://schemas.microsoft.com/office/drawing/2014/main" id="{F9EC8026-4009-E726-4609-17B9BAB0A288}"/>
              </a:ext>
            </a:extLst>
          </p:cNvPr>
          <p:cNvSpPr>
            <a:spLocks noGrp="1"/>
          </p:cNvSpPr>
          <p:nvPr>
            <p:ph idx="1"/>
          </p:nvPr>
        </p:nvSpPr>
        <p:spPr>
          <a:xfrm>
            <a:off x="457200" y="1308129"/>
            <a:ext cx="7893424" cy="3674339"/>
          </a:xfrm>
        </p:spPr>
        <p:txBody>
          <a:bodyPr wrap="square">
            <a:spAutoFit/>
          </a:bodyPr>
          <a:lstStyle/>
          <a:p>
            <a:pPr marL="0" indent="0">
              <a:buClr>
                <a:schemeClr val="tx1"/>
              </a:buClr>
              <a:buNone/>
            </a:pPr>
            <a:r>
              <a:rPr lang="en-US" sz="3400" b="1" dirty="0"/>
              <a:t>Be immersed in water</a:t>
            </a:r>
          </a:p>
          <a:p>
            <a:pPr marL="509588" lvl="1">
              <a:spcAft>
                <a:spcPts val="1000"/>
              </a:spcAft>
              <a:buClr>
                <a:schemeClr val="tx1"/>
              </a:buClr>
            </a:pPr>
            <a:r>
              <a:rPr lang="en-US" sz="3200" dirty="0"/>
              <a:t>Mark 16:15-16 – “Whoever believes and is baptized will be saved”</a:t>
            </a:r>
          </a:p>
          <a:p>
            <a:pPr marL="0" indent="0">
              <a:buClr>
                <a:schemeClr val="tx1"/>
              </a:buClr>
              <a:buNone/>
            </a:pPr>
            <a:r>
              <a:rPr lang="en-US" sz="3400" b="1" dirty="0"/>
              <a:t>Remain faithful</a:t>
            </a:r>
          </a:p>
          <a:p>
            <a:pPr marL="520700" lvl="1">
              <a:buClr>
                <a:schemeClr val="tx1"/>
              </a:buClr>
            </a:pPr>
            <a:r>
              <a:rPr lang="en-US" sz="3200" dirty="0"/>
              <a:t>I Corinthians 15:1-2 – “… hold fast to the word I preached to you – unless you believed in vain”</a:t>
            </a:r>
            <a:endParaRPr lang="en-US" sz="2800" dirty="0"/>
          </a:p>
        </p:txBody>
      </p:sp>
    </p:spTree>
    <p:extLst>
      <p:ext uri="{BB962C8B-B14F-4D97-AF65-F5344CB8AC3E}">
        <p14:creationId xmlns:p14="http://schemas.microsoft.com/office/powerpoint/2010/main" val="29835357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View">
  <a:themeElements>
    <a:clrScheme name="View">
      <a:dk1>
        <a:srgbClr val="000000"/>
      </a:dk1>
      <a:lt1>
        <a:srgbClr val="FFFFFF"/>
      </a:lt1>
      <a:dk2>
        <a:srgbClr val="46464A"/>
      </a:dk2>
      <a:lt2>
        <a:srgbClr val="D6D3CC"/>
      </a:lt2>
      <a:accent1>
        <a:srgbClr val="6F6F74"/>
      </a:accent1>
      <a:accent2>
        <a:srgbClr val="92A9B9"/>
      </a:accent2>
      <a:accent3>
        <a:srgbClr val="A7B789"/>
      </a:accent3>
      <a:accent4>
        <a:srgbClr val="B9A489"/>
      </a:accent4>
      <a:accent5>
        <a:srgbClr val="8D6374"/>
      </a:accent5>
      <a:accent6>
        <a:srgbClr val="9B7362"/>
      </a:accent6>
      <a:hlink>
        <a:srgbClr val="67AABF"/>
      </a:hlink>
      <a:folHlink>
        <a:srgbClr val="ABAFA5"/>
      </a:folHlink>
    </a:clrScheme>
    <a:fontScheme name="View">
      <a:majorFont>
        <a:latin typeface="Century Schoolbook" panose="020406040505050203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Schoolbook" panose="020406040505050203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View">
      <a:fillStyleLst>
        <a:solidFill>
          <a:schemeClr val="phClr"/>
        </a:solidFill>
        <a:solidFill>
          <a:schemeClr val="phClr">
            <a:tint val="60000"/>
            <a:satMod val="120000"/>
          </a:schemeClr>
        </a:solidFill>
        <a:solidFill>
          <a:schemeClr val="phClr">
            <a:shade val="75000"/>
            <a:satMod val="160000"/>
          </a:schemeClr>
        </a:solidFill>
      </a:fillStyleLst>
      <a:lnStyleLst>
        <a:ln w="9525" cap="flat" cmpd="sng" algn="ctr">
          <a:solidFill>
            <a:schemeClr val="phClr"/>
          </a:solidFill>
          <a:prstDash val="solid"/>
        </a:ln>
        <a:ln w="13970" cap="flat" cmpd="sng" algn="ctr">
          <a:solidFill>
            <a:schemeClr val="phClr"/>
          </a:solidFill>
          <a:prstDash val="solid"/>
        </a:ln>
        <a:ln w="17145" cap="flat" cmpd="sng" algn="ctr">
          <a:solidFill>
            <a:schemeClr val="phClr">
              <a:shade val="95000"/>
              <a:alpha val="95000"/>
              <a:satMod val="150000"/>
            </a:schemeClr>
          </a:solidFill>
          <a:prstDash val="solid"/>
        </a:ln>
      </a:lnStyleLst>
      <a:effectStyleLst>
        <a:effectStyle>
          <a:effectLst/>
        </a:effectStyle>
        <a:effectStyle>
          <a:effectLst>
            <a:outerShdw blurRad="50800" dist="15240" dir="5400000" algn="tl" rotWithShape="0">
              <a:srgbClr val="000000">
                <a:alpha val="75000"/>
              </a:srgbClr>
            </a:outerShdw>
          </a:effectLst>
          <a:scene3d>
            <a:camera prst="orthographicFront">
              <a:rot lat="0" lon="0" rev="0"/>
            </a:camera>
            <a:lightRig rig="brightRoom" dir="tl"/>
          </a:scene3d>
          <a:sp3d contourW="9525" prstMaterial="flat">
            <a:bevelT w="0" h="0" prst="coolSlant"/>
            <a:contourClr>
              <a:schemeClr val="phClr">
                <a:shade val="35000"/>
                <a:satMod val="130000"/>
              </a:schemeClr>
            </a:contourClr>
          </a:sp3d>
        </a:effectStyle>
        <a:effectStyle>
          <a:effectLst>
            <a:outerShdw blurRad="76200" dist="25400" dir="5400000" algn="tl" rotWithShape="0">
              <a:srgbClr val="000000">
                <a:alpha val="55000"/>
              </a:srgbClr>
            </a:outerShdw>
          </a:effectLst>
          <a:scene3d>
            <a:camera prst="orthographicFront">
              <a:rot lat="0" lon="0" rev="0"/>
            </a:camera>
            <a:lightRig rig="brightRoom" dir="tl"/>
          </a:scene3d>
          <a:sp3d contourW="19050" prstMaterial="flat">
            <a:bevelT w="0" h="0" prst="coolSlant"/>
            <a:contourClr>
              <a:schemeClr val="phClr">
                <a:shade val="25000"/>
                <a:satMod val="140000"/>
              </a:schemeClr>
            </a:contourClr>
          </a:sp3d>
        </a:effectStyle>
      </a:effectStyleLst>
      <a:bgFillStyleLst>
        <a:solidFill>
          <a:schemeClr val="phClr"/>
        </a:solidFill>
        <a:solidFill>
          <a:schemeClr val="phClr">
            <a:tint val="95000"/>
            <a:satMod val="170000"/>
          </a:schemeClr>
        </a:solidFill>
        <a:gradFill rotWithShape="1">
          <a:gsLst>
            <a:gs pos="0">
              <a:schemeClr val="phClr">
                <a:tint val="94000"/>
                <a:shade val="98000"/>
                <a:satMod val="130000"/>
                <a:lumMod val="102000"/>
              </a:schemeClr>
            </a:gs>
            <a:gs pos="100000">
              <a:schemeClr val="phClr">
                <a:tint val="98000"/>
                <a:shade val="78000"/>
                <a:satMod val="140000"/>
              </a:schemeClr>
            </a:gs>
          </a:gsLst>
          <a:path path="circle">
            <a:fillToRect l="100000" t="100000" r="100000" b="100000"/>
          </a:path>
        </a:gradFill>
      </a:bgFillStyleLst>
    </a:fmtScheme>
  </a:themeElements>
  <a:objectDefaults/>
  <a:extraClrSchemeLst/>
  <a:extLst>
    <a:ext uri="{05A4C25C-085E-4340-85A3-A5531E510DB2}">
      <thm15:themeFamily xmlns:thm15="http://schemas.microsoft.com/office/thememl/2012/main" name="View" id="{BA0EB5A6-F2D4-4F82-977B-64ADEE4A2A69}" vid="{3969A8A2-35DB-4E3B-8885-16FD2056867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View</Template>
  <TotalTime>552</TotalTime>
  <Words>2588</Words>
  <Application>Microsoft Office PowerPoint</Application>
  <PresentationFormat>On-screen Show (4:3)</PresentationFormat>
  <Paragraphs>162</Paragraphs>
  <Slides>12</Slides>
  <Notes>11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12</vt:i4>
      </vt:variant>
    </vt:vector>
  </HeadingPairs>
  <TitlesOfParts>
    <vt:vector size="17" baseType="lpstr">
      <vt:lpstr>Aptos</vt:lpstr>
      <vt:lpstr>Arial</vt:lpstr>
      <vt:lpstr>Century Schoolbook</vt:lpstr>
      <vt:lpstr>Wingdings 2</vt:lpstr>
      <vt:lpstr>View</vt:lpstr>
      <vt:lpstr>“At All Times”</vt:lpstr>
      <vt:lpstr>Introduction</vt:lpstr>
      <vt:lpstr>“At All Times”:</vt:lpstr>
      <vt:lpstr>“At All Times”:</vt:lpstr>
      <vt:lpstr>“At All Times”:</vt:lpstr>
      <vt:lpstr>“At All Times”:</vt:lpstr>
      <vt:lpstr>“At All Times”:</vt:lpstr>
      <vt:lpstr>“At All Times”:</vt:lpstr>
      <vt:lpstr>“At All Times”:</vt:lpstr>
      <vt:lpstr>Obeying The Gospel</vt:lpstr>
      <vt:lpstr>Obeying The Gospel</vt:lpstr>
      <vt:lpstr>Obeying The Gospel</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At All Times</dc:title>
  <dc:creator>Richard Lidh; Glendol McClure</dc:creator>
  <cp:lastModifiedBy>Richard Lidh</cp:lastModifiedBy>
  <cp:revision>4</cp:revision>
  <cp:lastPrinted>2026-10-17T01:57:04Z</cp:lastPrinted>
  <dcterms:created xsi:type="dcterms:W3CDTF">2026-10-04T13:15:16Z</dcterms:created>
  <dcterms:modified xsi:type="dcterms:W3CDTF">2026-10-23T19:12:02Z</dcterms:modified>
</cp:coreProperties>
</file>